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9" r:id="rId4"/>
    <p:sldMasterId id="214748369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Advent Pro SemiBold"/>
      <p:regular r:id="rId20"/>
      <p:bold r:id="rId21"/>
      <p:italic r:id="rId22"/>
      <p:boldItalic r:id="rId23"/>
    </p:embeddedFont>
    <p:embeddedFont>
      <p:font typeface="Roboto"/>
      <p:regular r:id="rId24"/>
      <p:bold r:id="rId25"/>
      <p:italic r:id="rId26"/>
      <p:boldItalic r:id="rId27"/>
    </p:embeddedFont>
    <p:embeddedFont>
      <p:font typeface="Lobster"/>
      <p:regular r:id="rId28"/>
    </p:embeddedFont>
    <p:embeddedFont>
      <p:font typeface="Fira Sans Extra Condensed Medium"/>
      <p:regular r:id="rId29"/>
      <p:bold r:id="rId30"/>
      <p:italic r:id="rId31"/>
      <p:boldItalic r:id="rId32"/>
    </p:embeddedFont>
    <p:embeddedFont>
      <p:font typeface="Fira Sans Condensed Medium"/>
      <p:regular r:id="rId33"/>
      <p:bold r:id="rId34"/>
      <p:italic r:id="rId35"/>
      <p:boldItalic r:id="rId36"/>
    </p:embeddedFont>
    <p:embeddedFont>
      <p:font typeface="Century Gothic"/>
      <p:regular r:id="rId37"/>
      <p:bold r:id="rId38"/>
      <p:italic r:id="rId39"/>
      <p:boldItalic r:id="rId40"/>
    </p:embeddedFont>
    <p:embeddedFont>
      <p:font typeface="Nunito Sans"/>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boldItalic.fntdata"/><Relationship Id="rId20" Type="http://schemas.openxmlformats.org/officeDocument/2006/relationships/font" Target="fonts/AdventProSemiBold-regular.fntdata"/><Relationship Id="rId42" Type="http://schemas.openxmlformats.org/officeDocument/2006/relationships/font" Target="fonts/NunitoSans-bold.fntdata"/><Relationship Id="rId41" Type="http://schemas.openxmlformats.org/officeDocument/2006/relationships/font" Target="fonts/NunitoSans-regular.fntdata"/><Relationship Id="rId22" Type="http://schemas.openxmlformats.org/officeDocument/2006/relationships/font" Target="fonts/AdventProSemiBold-italic.fntdata"/><Relationship Id="rId44" Type="http://schemas.openxmlformats.org/officeDocument/2006/relationships/font" Target="fonts/NunitoSans-boldItalic.fntdata"/><Relationship Id="rId21" Type="http://schemas.openxmlformats.org/officeDocument/2006/relationships/font" Target="fonts/AdventProSemiBold-bold.fntdata"/><Relationship Id="rId43" Type="http://schemas.openxmlformats.org/officeDocument/2006/relationships/font" Target="fonts/NunitoSans-italic.fntdata"/><Relationship Id="rId24" Type="http://schemas.openxmlformats.org/officeDocument/2006/relationships/font" Target="fonts/Roboto-regular.fntdata"/><Relationship Id="rId23" Type="http://schemas.openxmlformats.org/officeDocument/2006/relationships/font" Target="fonts/AdventProSemiBol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Lobster-regular.fntdata"/><Relationship Id="rId27" Type="http://schemas.openxmlformats.org/officeDocument/2006/relationships/font" Target="fonts/Robo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FiraSansExtraCondensedMedium-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FiraSansExtraCondensedMedium-italic.fntdata"/><Relationship Id="rId30" Type="http://schemas.openxmlformats.org/officeDocument/2006/relationships/font" Target="fonts/FiraSansExtraCondensedMedium-bold.fntdata"/><Relationship Id="rId11" Type="http://schemas.openxmlformats.org/officeDocument/2006/relationships/slide" Target="slides/slide5.xml"/><Relationship Id="rId33" Type="http://schemas.openxmlformats.org/officeDocument/2006/relationships/font" Target="fonts/FiraSansCondensedMedium-regular.fntdata"/><Relationship Id="rId10" Type="http://schemas.openxmlformats.org/officeDocument/2006/relationships/slide" Target="slides/slide4.xml"/><Relationship Id="rId32" Type="http://schemas.openxmlformats.org/officeDocument/2006/relationships/font" Target="fonts/FiraSansExtraCondensedMedium-boldItalic.fntdata"/><Relationship Id="rId13" Type="http://schemas.openxmlformats.org/officeDocument/2006/relationships/slide" Target="slides/slide7.xml"/><Relationship Id="rId35" Type="http://schemas.openxmlformats.org/officeDocument/2006/relationships/font" Target="fonts/FiraSansCondensedMedium-italic.fntdata"/><Relationship Id="rId12" Type="http://schemas.openxmlformats.org/officeDocument/2006/relationships/slide" Target="slides/slide6.xml"/><Relationship Id="rId34" Type="http://schemas.openxmlformats.org/officeDocument/2006/relationships/font" Target="fonts/FiraSansCondensedMedium-bold.fntdata"/><Relationship Id="rId15" Type="http://schemas.openxmlformats.org/officeDocument/2006/relationships/slide" Target="slides/slide9.xml"/><Relationship Id="rId37" Type="http://schemas.openxmlformats.org/officeDocument/2006/relationships/font" Target="fonts/CenturyGothic-regular.fntdata"/><Relationship Id="rId14" Type="http://schemas.openxmlformats.org/officeDocument/2006/relationships/slide" Target="slides/slide8.xml"/><Relationship Id="rId36" Type="http://schemas.openxmlformats.org/officeDocument/2006/relationships/font" Target="fonts/FiraSansCondensedMedium-boldItalic.fntdata"/><Relationship Id="rId17" Type="http://schemas.openxmlformats.org/officeDocument/2006/relationships/slide" Target="slides/slide11.xml"/><Relationship Id="rId39" Type="http://schemas.openxmlformats.org/officeDocument/2006/relationships/font" Target="fonts/CenturyGothic-italic.fntdata"/><Relationship Id="rId16" Type="http://schemas.openxmlformats.org/officeDocument/2006/relationships/slide" Target="slides/slide10.xml"/><Relationship Id="rId38" Type="http://schemas.openxmlformats.org/officeDocument/2006/relationships/font" Target="fonts/CenturyGothic-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071f39964c_0_9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g2071f39964c_0_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24f816d64c5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24f816d64c5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24f816d64c5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24f816d64c5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2e2bfa673d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2e2bfa673d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24f816d64c5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24f816d64c5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247c6b45df2_0_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247c6b45df2_0_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24f816d64c5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24f816d64c5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2e2d7e708e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2e2d7e708e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24f816d64c5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24f816d64c5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e2bfa673df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e2bfa673df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24f816d64c5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24f816d64c5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e2bfa673d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e2bfa673d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2e2bfa673df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2e2bfa673df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solidFill>
          <a:schemeClr val="dk2"/>
        </a:solidFill>
      </p:bgPr>
    </p:bg>
    <p:spTree>
      <p:nvGrpSpPr>
        <p:cNvPr id="53" name="Shape 53"/>
        <p:cNvGrpSpPr/>
        <p:nvPr/>
      </p:nvGrpSpPr>
      <p:grpSpPr>
        <a:xfrm>
          <a:off x="0" y="0"/>
          <a:ext cx="0" cy="0"/>
          <a:chOff x="0" y="0"/>
          <a:chExt cx="0" cy="0"/>
        </a:xfrm>
      </p:grpSpPr>
      <p:sp>
        <p:nvSpPr>
          <p:cNvPr id="54" name="Google Shape;54;p14"/>
          <p:cNvSpPr/>
          <p:nvPr/>
        </p:nvSpPr>
        <p:spPr>
          <a:xfrm>
            <a:off x="0" y="4218710"/>
            <a:ext cx="9144000" cy="9249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55" name="Google Shape;55;p14"/>
          <p:cNvSpPr txBox="1"/>
          <p:nvPr>
            <p:ph type="ctrTitle"/>
          </p:nvPr>
        </p:nvSpPr>
        <p:spPr>
          <a:xfrm>
            <a:off x="317809" y="1154296"/>
            <a:ext cx="8452200" cy="692100"/>
          </a:xfrm>
          <a:prstGeom prst="rect">
            <a:avLst/>
          </a:prstGeom>
          <a:noFill/>
          <a:ln>
            <a:noFill/>
          </a:ln>
        </p:spPr>
        <p:txBody>
          <a:bodyPr anchorCtr="0" anchor="b" bIns="34275" lIns="68575" spcFirstLastPara="1" rIns="68575" wrap="square" tIns="34275">
            <a:sp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56" name="Google Shape;56;p14"/>
          <p:cNvSpPr txBox="1"/>
          <p:nvPr>
            <p:ph idx="1" type="subTitle"/>
          </p:nvPr>
        </p:nvSpPr>
        <p:spPr>
          <a:xfrm>
            <a:off x="394000" y="1887525"/>
            <a:ext cx="8452200" cy="393900"/>
          </a:xfrm>
          <a:prstGeom prst="rect">
            <a:avLst/>
          </a:prstGeom>
          <a:noFill/>
          <a:ln>
            <a:noFill/>
          </a:ln>
        </p:spPr>
        <p:txBody>
          <a:bodyPr anchorCtr="0" anchor="t" bIns="0" lIns="0" spcFirstLastPara="1" rIns="0" wrap="square" tIns="0">
            <a:spAutoFit/>
          </a:bodyPr>
          <a:lstStyle>
            <a:lvl1pPr lvl="0" marR="0" rtl="0" algn="l">
              <a:lnSpc>
                <a:spcPct val="90000"/>
              </a:lnSpc>
              <a:spcBef>
                <a:spcPts val="800"/>
              </a:spcBef>
              <a:spcAft>
                <a:spcPts val="0"/>
              </a:spcAft>
              <a:buClr>
                <a:schemeClr val="accent1"/>
              </a:buClr>
              <a:buSzPts val="2100"/>
              <a:buFont typeface="Arial"/>
              <a:buNone/>
              <a:defRPr b="0" i="0" sz="2100" u="none" cap="none" strike="noStrike">
                <a:solidFill>
                  <a:schemeClr val="lt1"/>
                </a:solidFill>
                <a:latin typeface="Century Gothic"/>
                <a:ea typeface="Century Gothic"/>
                <a:cs typeface="Century Gothic"/>
                <a:sym typeface="Century Gothic"/>
              </a:defRPr>
            </a:lvl1pPr>
            <a:lvl2pPr lvl="1" marR="0" rtl="0" algn="ctr">
              <a:lnSpc>
                <a:spcPct val="90000"/>
              </a:lnSpc>
              <a:spcBef>
                <a:spcPts val="400"/>
              </a:spcBef>
              <a:spcAft>
                <a:spcPts val="0"/>
              </a:spcAft>
              <a:buClr>
                <a:schemeClr val="accent1"/>
              </a:buClr>
              <a:buSzPts val="1500"/>
              <a:buFont typeface="Arial"/>
              <a:buNone/>
              <a:defRPr b="0" i="0" sz="1500" u="none" cap="none" strike="noStrike">
                <a:solidFill>
                  <a:schemeClr val="dk1"/>
                </a:solidFill>
                <a:latin typeface="Century Gothic"/>
                <a:ea typeface="Century Gothic"/>
                <a:cs typeface="Century Gothic"/>
                <a:sym typeface="Century Gothic"/>
              </a:defRPr>
            </a:lvl2pPr>
            <a:lvl3pPr lvl="2" marR="0" rtl="0" algn="ctr">
              <a:lnSpc>
                <a:spcPct val="90000"/>
              </a:lnSpc>
              <a:spcBef>
                <a:spcPts val="400"/>
              </a:spcBef>
              <a:spcAft>
                <a:spcPts val="0"/>
              </a:spcAft>
              <a:buClr>
                <a:schemeClr val="accent1"/>
              </a:buClr>
              <a:buSzPts val="1400"/>
              <a:buFont typeface="Arial"/>
              <a:buNone/>
              <a:defRPr b="0" i="0" sz="1400" u="none" cap="none" strike="noStrike">
                <a:solidFill>
                  <a:schemeClr val="dk1"/>
                </a:solidFill>
                <a:latin typeface="Century Gothic"/>
                <a:ea typeface="Century Gothic"/>
                <a:cs typeface="Century Gothic"/>
                <a:sym typeface="Century Gothic"/>
              </a:defRPr>
            </a:lvl3pPr>
            <a:lvl4pPr lvl="3" marR="0" rtl="0" algn="ctr">
              <a:lnSpc>
                <a:spcPct val="90000"/>
              </a:lnSpc>
              <a:spcBef>
                <a:spcPts val="400"/>
              </a:spcBef>
              <a:spcAft>
                <a:spcPts val="0"/>
              </a:spcAft>
              <a:buClr>
                <a:schemeClr val="accent1"/>
              </a:buClr>
              <a:buSzPts val="1200"/>
              <a:buFont typeface="Arial"/>
              <a:buNone/>
              <a:defRPr b="0" i="0" sz="1200" u="none" cap="none" strike="noStrike">
                <a:solidFill>
                  <a:schemeClr val="dk1"/>
                </a:solidFill>
                <a:latin typeface="Century Gothic"/>
                <a:ea typeface="Century Gothic"/>
                <a:cs typeface="Century Gothic"/>
                <a:sym typeface="Century Gothic"/>
              </a:defRPr>
            </a:lvl4pPr>
            <a:lvl5pPr lvl="4" marR="0" rtl="0" algn="ctr">
              <a:lnSpc>
                <a:spcPct val="90000"/>
              </a:lnSpc>
              <a:spcBef>
                <a:spcPts val="400"/>
              </a:spcBef>
              <a:spcAft>
                <a:spcPts val="0"/>
              </a:spcAft>
              <a:buClr>
                <a:schemeClr val="accent1"/>
              </a:buClr>
              <a:buSzPts val="1200"/>
              <a:buFont typeface="Arial"/>
              <a:buNone/>
              <a:defRPr b="0" i="0" sz="1200" u="none" cap="none" strike="noStrike">
                <a:solidFill>
                  <a:schemeClr val="dk1"/>
                </a:solidFill>
                <a:latin typeface="Century Gothic"/>
                <a:ea typeface="Century Gothic"/>
                <a:cs typeface="Century Gothic"/>
                <a:sym typeface="Century Gothic"/>
              </a:defRPr>
            </a:lvl5pPr>
            <a:lvl6pPr lvl="5"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pic>
        <p:nvPicPr>
          <p:cNvPr id="57" name="Google Shape;57;p14"/>
          <p:cNvPicPr preferRelativeResize="0"/>
          <p:nvPr/>
        </p:nvPicPr>
        <p:blipFill rotWithShape="1">
          <a:blip r:embed="rId2">
            <a:alphaModFix/>
          </a:blip>
          <a:srcRect b="0" l="0" r="0" t="0"/>
          <a:stretch/>
        </p:blipFill>
        <p:spPr>
          <a:xfrm>
            <a:off x="7050024" y="4841748"/>
            <a:ext cx="1932469" cy="143764"/>
          </a:xfrm>
          <a:prstGeom prst="rect">
            <a:avLst/>
          </a:prstGeom>
          <a:noFill/>
          <a:ln>
            <a:noFill/>
          </a:ln>
        </p:spPr>
      </p:pic>
    </p:spTree>
  </p:cSld>
  <p:clrMapOvr>
    <a:masterClrMapping/>
  </p:clrMapOvr>
  <p:extLst>
    <p:ext uri="{DCECCB84-F9BA-43D5-87BE-67443E8EF086}">
      <p15:sldGuideLst>
        <p15:guide id="1" orient="horz" pos="3132">
          <p15:clr>
            <a:srgbClr val="FBAE40"/>
          </p15:clr>
        </p15:guide>
        <p15:guide id="2"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list" type="obj">
  <p:cSld name="OBJECT">
    <p:spTree>
      <p:nvGrpSpPr>
        <p:cNvPr id="58" name="Shape 58"/>
        <p:cNvGrpSpPr/>
        <p:nvPr/>
      </p:nvGrpSpPr>
      <p:grpSpPr>
        <a:xfrm>
          <a:off x="0" y="0"/>
          <a:ext cx="0" cy="0"/>
          <a:chOff x="0" y="0"/>
          <a:chExt cx="0" cy="0"/>
        </a:xfrm>
      </p:grpSpPr>
      <p:sp>
        <p:nvSpPr>
          <p:cNvPr id="59" name="Google Shape;59;p15"/>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60" name="Google Shape;60;p15"/>
          <p:cNvSpPr txBox="1"/>
          <p:nvPr>
            <p:ph idx="1" type="body"/>
          </p:nvPr>
        </p:nvSpPr>
        <p:spPr>
          <a:xfrm>
            <a:off x="531050" y="1023175"/>
            <a:ext cx="7161000" cy="32025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61" name="Google Shape;61;p15"/>
          <p:cNvPicPr preferRelativeResize="0"/>
          <p:nvPr/>
        </p:nvPicPr>
        <p:blipFill>
          <a:blip r:embed="rId2">
            <a:alphaModFix/>
          </a:blip>
          <a:stretch>
            <a:fillRect/>
          </a:stretch>
        </p:blipFill>
        <p:spPr>
          <a:xfrm>
            <a:off x="8289600" y="174551"/>
            <a:ext cx="631175" cy="1424525"/>
          </a:xfrm>
          <a:prstGeom prst="rect">
            <a:avLst/>
          </a:prstGeom>
          <a:noFill/>
          <a:ln>
            <a:noFill/>
          </a:ln>
        </p:spPr>
      </p:pic>
    </p:spTree>
  </p:cSld>
  <p:clrMapOvr>
    <a:masterClrMapping/>
  </p:clrMapOvr>
  <p:extLst>
    <p:ext uri="{DCECCB84-F9BA-43D5-87BE-67443E8EF086}">
      <p15:sldGuideLst>
        <p15:guide id="1" orient="horz" pos="1620">
          <p15:clr>
            <a:srgbClr val="FBAE40"/>
          </p15:clr>
        </p15:guide>
        <p15:guide id="2" pos="1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type="twoObj">
  <p:cSld name="TWO_OBJECTS">
    <p:spTree>
      <p:nvGrpSpPr>
        <p:cNvPr id="62" name="Shape 62"/>
        <p:cNvGrpSpPr/>
        <p:nvPr/>
      </p:nvGrpSpPr>
      <p:grpSpPr>
        <a:xfrm>
          <a:off x="0" y="0"/>
          <a:ext cx="0" cy="0"/>
          <a:chOff x="0" y="0"/>
          <a:chExt cx="0" cy="0"/>
        </a:xfrm>
      </p:grpSpPr>
      <p:sp>
        <p:nvSpPr>
          <p:cNvPr id="63" name="Google Shape;63;p16"/>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64" name="Google Shape;64;p16"/>
          <p:cNvSpPr txBox="1"/>
          <p:nvPr/>
        </p:nvSpPr>
        <p:spPr>
          <a:xfrm>
            <a:off x="4472325" y="1162300"/>
            <a:ext cx="3344100" cy="308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idx="1" type="body"/>
          </p:nvPr>
        </p:nvSpPr>
        <p:spPr>
          <a:xfrm>
            <a:off x="531050" y="1023175"/>
            <a:ext cx="3493200" cy="32025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66" name="Google Shape;66;p16"/>
          <p:cNvSpPr txBox="1"/>
          <p:nvPr>
            <p:ph idx="2" type="body"/>
          </p:nvPr>
        </p:nvSpPr>
        <p:spPr>
          <a:xfrm>
            <a:off x="4397775" y="1023175"/>
            <a:ext cx="3493200" cy="32025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67" name="Google Shape;67;p16"/>
          <p:cNvPicPr preferRelativeResize="0"/>
          <p:nvPr/>
        </p:nvPicPr>
        <p:blipFill>
          <a:blip r:embed="rId2">
            <a:alphaModFix/>
          </a:blip>
          <a:stretch>
            <a:fillRect/>
          </a:stretch>
        </p:blipFill>
        <p:spPr>
          <a:xfrm>
            <a:off x="8289600" y="174551"/>
            <a:ext cx="631175" cy="14245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horizontal image">
  <p:cSld name="Two Content Blocks + Picture">
    <p:spTree>
      <p:nvGrpSpPr>
        <p:cNvPr id="68" name="Shape 68"/>
        <p:cNvGrpSpPr/>
        <p:nvPr/>
      </p:nvGrpSpPr>
      <p:grpSpPr>
        <a:xfrm>
          <a:off x="0" y="0"/>
          <a:ext cx="0" cy="0"/>
          <a:chOff x="0" y="0"/>
          <a:chExt cx="0" cy="0"/>
        </a:xfrm>
      </p:grpSpPr>
      <p:sp>
        <p:nvSpPr>
          <p:cNvPr id="69" name="Google Shape;69;p17"/>
          <p:cNvSpPr txBox="1"/>
          <p:nvPr/>
        </p:nvSpPr>
        <p:spPr>
          <a:xfrm>
            <a:off x="718800" y="1024875"/>
            <a:ext cx="7750200" cy="101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latin typeface="Avenir"/>
              <a:ea typeface="Avenir"/>
              <a:cs typeface="Avenir"/>
              <a:sym typeface="Avenir"/>
            </a:endParaRPr>
          </a:p>
        </p:txBody>
      </p:sp>
      <p:sp>
        <p:nvSpPr>
          <p:cNvPr id="70" name="Google Shape;70;p17"/>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71" name="Google Shape;71;p17"/>
          <p:cNvSpPr txBox="1"/>
          <p:nvPr>
            <p:ph idx="1" type="subTitle"/>
          </p:nvPr>
        </p:nvSpPr>
        <p:spPr>
          <a:xfrm>
            <a:off x="534700" y="9182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72" name="Google Shape;72;p17"/>
          <p:cNvSpPr txBox="1"/>
          <p:nvPr>
            <p:ph idx="2" type="body"/>
          </p:nvPr>
        </p:nvSpPr>
        <p:spPr>
          <a:xfrm>
            <a:off x="531050" y="1395225"/>
            <a:ext cx="81630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73" name="Google Shape;73;p17"/>
          <p:cNvPicPr preferRelativeResize="0"/>
          <p:nvPr/>
        </p:nvPicPr>
        <p:blipFill>
          <a:blip r:embed="rId2">
            <a:alphaModFix/>
          </a:blip>
          <a:stretch>
            <a:fillRect/>
          </a:stretch>
        </p:blipFill>
        <p:spPr>
          <a:xfrm>
            <a:off x="8289600" y="174551"/>
            <a:ext cx="631175" cy="142452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Row list + image">
  <p:cSld name="Two Content Blocks + Picture_2">
    <p:spTree>
      <p:nvGrpSpPr>
        <p:cNvPr id="74" name="Shape 74"/>
        <p:cNvGrpSpPr/>
        <p:nvPr/>
      </p:nvGrpSpPr>
      <p:grpSpPr>
        <a:xfrm>
          <a:off x="0" y="0"/>
          <a:ext cx="0" cy="0"/>
          <a:chOff x="0" y="0"/>
          <a:chExt cx="0" cy="0"/>
        </a:xfrm>
      </p:grpSpPr>
      <p:sp>
        <p:nvSpPr>
          <p:cNvPr id="75" name="Google Shape;75;p18"/>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76" name="Google Shape;76;p18"/>
          <p:cNvSpPr txBox="1"/>
          <p:nvPr>
            <p:ph idx="1" type="subTitle"/>
          </p:nvPr>
        </p:nvSpPr>
        <p:spPr>
          <a:xfrm>
            <a:off x="534700" y="9182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77" name="Google Shape;77;p18"/>
          <p:cNvSpPr txBox="1"/>
          <p:nvPr>
            <p:ph idx="2" type="body"/>
          </p:nvPr>
        </p:nvSpPr>
        <p:spPr>
          <a:xfrm>
            <a:off x="531050" y="1395225"/>
            <a:ext cx="4722300" cy="30300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78" name="Google Shape;78;p18"/>
          <p:cNvPicPr preferRelativeResize="0"/>
          <p:nvPr/>
        </p:nvPicPr>
        <p:blipFill>
          <a:blip r:embed="rId2">
            <a:alphaModFix/>
          </a:blip>
          <a:stretch>
            <a:fillRect/>
          </a:stretch>
        </p:blipFill>
        <p:spPr>
          <a:xfrm>
            <a:off x="8289600" y="174551"/>
            <a:ext cx="631175" cy="142452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list">
  <p:cSld name="Two Content Blocks + Picture_2_1">
    <p:spTree>
      <p:nvGrpSpPr>
        <p:cNvPr id="79" name="Shape 79"/>
        <p:cNvGrpSpPr/>
        <p:nvPr/>
      </p:nvGrpSpPr>
      <p:grpSpPr>
        <a:xfrm>
          <a:off x="0" y="0"/>
          <a:ext cx="0" cy="0"/>
          <a:chOff x="0" y="0"/>
          <a:chExt cx="0" cy="0"/>
        </a:xfrm>
      </p:grpSpPr>
      <p:sp>
        <p:nvSpPr>
          <p:cNvPr id="80" name="Google Shape;80;p19"/>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81" name="Google Shape;81;p19"/>
          <p:cNvSpPr txBox="1"/>
          <p:nvPr>
            <p:ph idx="1" type="subTitle"/>
          </p:nvPr>
        </p:nvSpPr>
        <p:spPr>
          <a:xfrm>
            <a:off x="535276" y="9182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82" name="Google Shape;82;p19"/>
          <p:cNvSpPr txBox="1"/>
          <p:nvPr>
            <p:ph idx="2" type="body"/>
          </p:nvPr>
        </p:nvSpPr>
        <p:spPr>
          <a:xfrm>
            <a:off x="531050" y="13952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83" name="Google Shape;83;p19"/>
          <p:cNvSpPr txBox="1"/>
          <p:nvPr>
            <p:ph idx="3" type="subTitle"/>
          </p:nvPr>
        </p:nvSpPr>
        <p:spPr>
          <a:xfrm>
            <a:off x="535276" y="28620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84" name="Google Shape;84;p19"/>
          <p:cNvSpPr txBox="1"/>
          <p:nvPr>
            <p:ph idx="4" type="body"/>
          </p:nvPr>
        </p:nvSpPr>
        <p:spPr>
          <a:xfrm>
            <a:off x="531050" y="33390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85" name="Google Shape;85;p19"/>
          <p:cNvSpPr txBox="1"/>
          <p:nvPr>
            <p:ph idx="5" type="subTitle"/>
          </p:nvPr>
        </p:nvSpPr>
        <p:spPr>
          <a:xfrm>
            <a:off x="4810401" y="9182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86" name="Google Shape;86;p19"/>
          <p:cNvSpPr txBox="1"/>
          <p:nvPr>
            <p:ph idx="6" type="body"/>
          </p:nvPr>
        </p:nvSpPr>
        <p:spPr>
          <a:xfrm>
            <a:off x="4806175" y="13952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87" name="Google Shape;87;p19"/>
          <p:cNvSpPr txBox="1"/>
          <p:nvPr>
            <p:ph idx="7" type="subTitle"/>
          </p:nvPr>
        </p:nvSpPr>
        <p:spPr>
          <a:xfrm>
            <a:off x="4810401" y="2862025"/>
            <a:ext cx="4077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88" name="Google Shape;88;p19"/>
          <p:cNvSpPr txBox="1"/>
          <p:nvPr>
            <p:ph idx="8" type="body"/>
          </p:nvPr>
        </p:nvSpPr>
        <p:spPr>
          <a:xfrm>
            <a:off x="4806175" y="3339025"/>
            <a:ext cx="40815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89" name="Google Shape;89;p19"/>
          <p:cNvPicPr preferRelativeResize="0"/>
          <p:nvPr/>
        </p:nvPicPr>
        <p:blipFill>
          <a:blip r:embed="rId2">
            <a:alphaModFix/>
          </a:blip>
          <a:stretch>
            <a:fillRect/>
          </a:stretch>
        </p:blipFill>
        <p:spPr>
          <a:xfrm>
            <a:off x="8289600" y="174551"/>
            <a:ext cx="631175" cy="142452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list">
  <p:cSld name="Two Content Blocks + Picture_2_1_1">
    <p:spTree>
      <p:nvGrpSpPr>
        <p:cNvPr id="90" name="Shape 90"/>
        <p:cNvGrpSpPr/>
        <p:nvPr/>
      </p:nvGrpSpPr>
      <p:grpSpPr>
        <a:xfrm>
          <a:off x="0" y="0"/>
          <a:ext cx="0" cy="0"/>
          <a:chOff x="0" y="0"/>
          <a:chExt cx="0" cy="0"/>
        </a:xfrm>
      </p:grpSpPr>
      <p:sp>
        <p:nvSpPr>
          <p:cNvPr id="91" name="Google Shape;91;p20"/>
          <p:cNvSpPr txBox="1"/>
          <p:nvPr>
            <p:ph type="title"/>
          </p:nvPr>
        </p:nvSpPr>
        <p:spPr>
          <a:xfrm>
            <a:off x="394853" y="273844"/>
            <a:ext cx="8354400" cy="4458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92" name="Google Shape;92;p20"/>
          <p:cNvSpPr txBox="1"/>
          <p:nvPr/>
        </p:nvSpPr>
        <p:spPr>
          <a:xfrm>
            <a:off x="1149250" y="3624025"/>
            <a:ext cx="2389800" cy="27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0"/>
          <p:cNvSpPr txBox="1"/>
          <p:nvPr>
            <p:ph idx="1" type="subTitle"/>
          </p:nvPr>
        </p:nvSpPr>
        <p:spPr>
          <a:xfrm>
            <a:off x="534700" y="9182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94" name="Google Shape;94;p20"/>
          <p:cNvSpPr txBox="1"/>
          <p:nvPr>
            <p:ph idx="2" type="body"/>
          </p:nvPr>
        </p:nvSpPr>
        <p:spPr>
          <a:xfrm>
            <a:off x="531050" y="1395225"/>
            <a:ext cx="47223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sp>
        <p:nvSpPr>
          <p:cNvPr id="95" name="Google Shape;95;p20"/>
          <p:cNvSpPr txBox="1"/>
          <p:nvPr>
            <p:ph idx="3" type="subTitle"/>
          </p:nvPr>
        </p:nvSpPr>
        <p:spPr>
          <a:xfrm>
            <a:off x="534700" y="2862025"/>
            <a:ext cx="4722300" cy="47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2100">
                <a:solidFill>
                  <a:srgbClr val="04859B"/>
                </a:solidFill>
                <a:latin typeface="Century Gothic"/>
                <a:ea typeface="Century Gothic"/>
                <a:cs typeface="Century Gothic"/>
                <a:sym typeface="Century Gothic"/>
              </a:defRPr>
            </a:lvl1pPr>
            <a:lvl2pPr lvl="1" rtl="0">
              <a:spcBef>
                <a:spcPts val="0"/>
              </a:spcBef>
              <a:spcAft>
                <a:spcPts val="0"/>
              </a:spcAft>
              <a:buNone/>
              <a:defRPr sz="2400">
                <a:solidFill>
                  <a:srgbClr val="04859B"/>
                </a:solidFill>
              </a:defRPr>
            </a:lvl2pPr>
            <a:lvl3pPr lvl="2" rtl="0">
              <a:spcBef>
                <a:spcPts val="0"/>
              </a:spcBef>
              <a:spcAft>
                <a:spcPts val="0"/>
              </a:spcAft>
              <a:buNone/>
              <a:defRPr sz="2400">
                <a:solidFill>
                  <a:srgbClr val="04859B"/>
                </a:solidFill>
              </a:defRPr>
            </a:lvl3pPr>
            <a:lvl4pPr lvl="3" rtl="0">
              <a:spcBef>
                <a:spcPts val="0"/>
              </a:spcBef>
              <a:spcAft>
                <a:spcPts val="0"/>
              </a:spcAft>
              <a:buNone/>
              <a:defRPr sz="2400">
                <a:solidFill>
                  <a:srgbClr val="04859B"/>
                </a:solidFill>
              </a:defRPr>
            </a:lvl4pPr>
            <a:lvl5pPr lvl="4" rtl="0">
              <a:spcBef>
                <a:spcPts val="0"/>
              </a:spcBef>
              <a:spcAft>
                <a:spcPts val="0"/>
              </a:spcAft>
              <a:buNone/>
              <a:defRPr sz="2400">
                <a:solidFill>
                  <a:srgbClr val="04859B"/>
                </a:solidFill>
              </a:defRPr>
            </a:lvl5pPr>
            <a:lvl6pPr lvl="5" rtl="0">
              <a:spcBef>
                <a:spcPts val="0"/>
              </a:spcBef>
              <a:spcAft>
                <a:spcPts val="0"/>
              </a:spcAft>
              <a:buNone/>
              <a:defRPr sz="2400">
                <a:solidFill>
                  <a:srgbClr val="04859B"/>
                </a:solidFill>
              </a:defRPr>
            </a:lvl6pPr>
            <a:lvl7pPr lvl="6" rtl="0">
              <a:spcBef>
                <a:spcPts val="0"/>
              </a:spcBef>
              <a:spcAft>
                <a:spcPts val="0"/>
              </a:spcAft>
              <a:buNone/>
              <a:defRPr sz="2400">
                <a:solidFill>
                  <a:srgbClr val="04859B"/>
                </a:solidFill>
              </a:defRPr>
            </a:lvl7pPr>
            <a:lvl8pPr lvl="7" rtl="0">
              <a:spcBef>
                <a:spcPts val="0"/>
              </a:spcBef>
              <a:spcAft>
                <a:spcPts val="0"/>
              </a:spcAft>
              <a:buNone/>
              <a:defRPr sz="2400">
                <a:solidFill>
                  <a:srgbClr val="04859B"/>
                </a:solidFill>
              </a:defRPr>
            </a:lvl8pPr>
            <a:lvl9pPr lvl="8" rtl="0">
              <a:spcBef>
                <a:spcPts val="0"/>
              </a:spcBef>
              <a:spcAft>
                <a:spcPts val="0"/>
              </a:spcAft>
              <a:buNone/>
              <a:defRPr sz="2400">
                <a:solidFill>
                  <a:srgbClr val="04859B"/>
                </a:solidFill>
              </a:defRPr>
            </a:lvl9pPr>
          </a:lstStyle>
          <a:p/>
        </p:txBody>
      </p:sp>
      <p:sp>
        <p:nvSpPr>
          <p:cNvPr id="96" name="Google Shape;96;p20"/>
          <p:cNvSpPr txBox="1"/>
          <p:nvPr>
            <p:ph idx="4" type="body"/>
          </p:nvPr>
        </p:nvSpPr>
        <p:spPr>
          <a:xfrm>
            <a:off x="531050" y="3339025"/>
            <a:ext cx="4722300" cy="1173600"/>
          </a:xfrm>
          <a:prstGeom prst="rect">
            <a:avLst/>
          </a:prstGeom>
          <a:noFill/>
          <a:ln>
            <a:noFill/>
          </a:ln>
        </p:spPr>
        <p:txBody>
          <a:bodyPr anchorCtr="0" anchor="t" bIns="91425" lIns="91425" spcFirstLastPara="1" rIns="91425" wrap="square" tIns="91425">
            <a:noAutofit/>
          </a:bodyPr>
          <a:lstStyle>
            <a:lvl1pPr indent="-361950" lvl="0" marL="457200" rtl="0">
              <a:lnSpc>
                <a:spcPct val="100000"/>
              </a:lnSpc>
              <a:spcBef>
                <a:spcPts val="0"/>
              </a:spcBef>
              <a:spcAft>
                <a:spcPts val="0"/>
              </a:spcAft>
              <a:buClr>
                <a:srgbClr val="04859B"/>
              </a:buClr>
              <a:buSzPts val="2100"/>
              <a:buFont typeface="Century Gothic"/>
              <a:buChar char="●"/>
              <a:defRPr sz="2100">
                <a:latin typeface="Century Gothic"/>
                <a:ea typeface="Century Gothic"/>
                <a:cs typeface="Century Gothic"/>
                <a:sym typeface="Century Gothic"/>
              </a:defRPr>
            </a:lvl1pPr>
            <a:lvl2pPr indent="-342900" lvl="1" marL="914400" rtl="0">
              <a:lnSpc>
                <a:spcPct val="100000"/>
              </a:lnSpc>
              <a:spcBef>
                <a:spcPts val="0"/>
              </a:spcBef>
              <a:spcAft>
                <a:spcPts val="0"/>
              </a:spcAft>
              <a:buClr>
                <a:srgbClr val="04859B"/>
              </a:buClr>
              <a:buSzPts val="1800"/>
              <a:buFont typeface="Century Gothic"/>
              <a:buChar char="●"/>
              <a:defRPr sz="1800">
                <a:latin typeface="Century Gothic"/>
                <a:ea typeface="Century Gothic"/>
                <a:cs typeface="Century Gothic"/>
                <a:sym typeface="Century Gothic"/>
              </a:defRPr>
            </a:lvl2pPr>
            <a:lvl3pPr indent="-330200" lvl="2" marL="1371600" rtl="0">
              <a:lnSpc>
                <a:spcPct val="100000"/>
              </a:lnSpc>
              <a:spcBef>
                <a:spcPts val="0"/>
              </a:spcBef>
              <a:spcAft>
                <a:spcPts val="0"/>
              </a:spcAft>
              <a:buClr>
                <a:srgbClr val="04859B"/>
              </a:buClr>
              <a:buSzPts val="1600"/>
              <a:buFont typeface="Century Gothic"/>
              <a:buChar char="●"/>
              <a:defRPr sz="1600">
                <a:latin typeface="Century Gothic"/>
                <a:ea typeface="Century Gothic"/>
                <a:cs typeface="Century Gothic"/>
                <a:sym typeface="Century Gothic"/>
              </a:defRPr>
            </a:lvl3pPr>
            <a:lvl4pPr indent="-317500" lvl="3" marL="1828800" rtl="0">
              <a:lnSpc>
                <a:spcPct val="100000"/>
              </a:lnSpc>
              <a:spcBef>
                <a:spcPts val="0"/>
              </a:spcBef>
              <a:spcAft>
                <a:spcPts val="0"/>
              </a:spcAft>
              <a:buClr>
                <a:srgbClr val="04859B"/>
              </a:buClr>
              <a:buSzPts val="1400"/>
              <a:buFont typeface="Century Gothic"/>
              <a:buChar char="●"/>
              <a:defRPr>
                <a:latin typeface="Century Gothic"/>
                <a:ea typeface="Century Gothic"/>
                <a:cs typeface="Century Gothic"/>
                <a:sym typeface="Century Gothic"/>
              </a:defRPr>
            </a:lvl4pPr>
            <a:lvl5pPr indent="-304800" lvl="4" marL="2286000" rtl="0">
              <a:lnSpc>
                <a:spcPct val="100000"/>
              </a:lnSpc>
              <a:spcBef>
                <a:spcPts val="0"/>
              </a:spcBef>
              <a:spcAft>
                <a:spcPts val="0"/>
              </a:spcAft>
              <a:buClr>
                <a:srgbClr val="04859B"/>
              </a:buClr>
              <a:buSzPts val="1200"/>
              <a:buFont typeface="Century Gothic"/>
              <a:buChar char="●"/>
              <a:defRPr sz="1200">
                <a:latin typeface="Century Gothic"/>
                <a:ea typeface="Century Gothic"/>
                <a:cs typeface="Century Gothic"/>
                <a:sym typeface="Century Gothic"/>
              </a:defRPr>
            </a:lvl5pPr>
            <a:lvl6pPr indent="-292100" lvl="5" marL="2743200" rtl="0">
              <a:lnSpc>
                <a:spcPct val="100000"/>
              </a:lnSpc>
              <a:spcBef>
                <a:spcPts val="0"/>
              </a:spcBef>
              <a:spcAft>
                <a:spcPts val="0"/>
              </a:spcAft>
              <a:buClr>
                <a:srgbClr val="04859B"/>
              </a:buClr>
              <a:buSzPts val="1000"/>
              <a:buFont typeface="Century Gothic"/>
              <a:buChar char="●"/>
              <a:defRPr sz="1000">
                <a:latin typeface="Century Gothic"/>
                <a:ea typeface="Century Gothic"/>
                <a:cs typeface="Century Gothic"/>
                <a:sym typeface="Century Gothic"/>
              </a:defRPr>
            </a:lvl6pPr>
            <a:lvl7pPr indent="-285750" lvl="6" marL="32004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7pPr>
            <a:lvl8pPr indent="-285750" lvl="7" marL="36576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8pPr>
            <a:lvl9pPr indent="-285750" lvl="8" marL="4114800" rtl="0">
              <a:lnSpc>
                <a:spcPct val="100000"/>
              </a:lnSpc>
              <a:spcBef>
                <a:spcPts val="0"/>
              </a:spcBef>
              <a:spcAft>
                <a:spcPts val="0"/>
              </a:spcAft>
              <a:buClr>
                <a:srgbClr val="04859B"/>
              </a:buClr>
              <a:buSzPts val="900"/>
              <a:buFont typeface="Century Gothic"/>
              <a:buChar char="●"/>
              <a:defRPr sz="900">
                <a:latin typeface="Century Gothic"/>
                <a:ea typeface="Century Gothic"/>
                <a:cs typeface="Century Gothic"/>
                <a:sym typeface="Century Gothic"/>
              </a:defRPr>
            </a:lvl9pPr>
          </a:lstStyle>
          <a:p/>
        </p:txBody>
      </p:sp>
      <p:pic>
        <p:nvPicPr>
          <p:cNvPr id="97" name="Google Shape;97;p20"/>
          <p:cNvPicPr preferRelativeResize="0"/>
          <p:nvPr/>
        </p:nvPicPr>
        <p:blipFill>
          <a:blip r:embed="rId2">
            <a:alphaModFix/>
          </a:blip>
          <a:stretch>
            <a:fillRect/>
          </a:stretch>
        </p:blipFill>
        <p:spPr>
          <a:xfrm>
            <a:off x="8289600" y="174551"/>
            <a:ext cx="631175" cy="142452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Navy" type="secHead">
  <p:cSld name="SECTION_HEADER">
    <p:bg>
      <p:bgPr>
        <a:solidFill>
          <a:schemeClr val="dk2"/>
        </a:solidFill>
      </p:bgPr>
    </p:bg>
    <p:spTree>
      <p:nvGrpSpPr>
        <p:cNvPr id="98" name="Shape 98"/>
        <p:cNvGrpSpPr/>
        <p:nvPr/>
      </p:nvGrpSpPr>
      <p:grpSpPr>
        <a:xfrm>
          <a:off x="0" y="0"/>
          <a:ext cx="0" cy="0"/>
          <a:chOff x="0" y="0"/>
          <a:chExt cx="0" cy="0"/>
        </a:xfrm>
      </p:grpSpPr>
      <p:sp>
        <p:nvSpPr>
          <p:cNvPr id="99" name="Google Shape;99;p21"/>
          <p:cNvSpPr/>
          <p:nvPr/>
        </p:nvSpPr>
        <p:spPr>
          <a:xfrm>
            <a:off x="0" y="4218710"/>
            <a:ext cx="9144000" cy="9249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00" name="Google Shape;100;p21"/>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01" name="Google Shape;101;p21"/>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02" name="Google Shape;102;p21"/>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03" name="Google Shape;103;p21"/>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Tree>
  </p:cSld>
  <p:clrMapOvr>
    <a:masterClrMapping/>
  </p:clrMapOvr>
  <p:extLst>
    <p:ext uri="{DCECCB84-F9BA-43D5-87BE-67443E8EF086}">
      <p15:sldGuideLst>
        <p15:guide id="1" orient="horz" pos="2484">
          <p15:clr>
            <a:srgbClr val="FBAE40"/>
          </p15:clr>
        </p15:guide>
        <p15:guide id="2"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Moss">
  <p:cSld name="Section Header Moss">
    <p:bg>
      <p:bgPr>
        <a:solidFill>
          <a:schemeClr val="accent2"/>
        </a:solidFill>
      </p:bgPr>
    </p:bg>
    <p:spTree>
      <p:nvGrpSpPr>
        <p:cNvPr id="104" name="Shape 104"/>
        <p:cNvGrpSpPr/>
        <p:nvPr/>
      </p:nvGrpSpPr>
      <p:grpSpPr>
        <a:xfrm>
          <a:off x="0" y="0"/>
          <a:ext cx="0" cy="0"/>
          <a:chOff x="0" y="0"/>
          <a:chExt cx="0" cy="0"/>
        </a:xfrm>
      </p:grpSpPr>
      <p:sp>
        <p:nvSpPr>
          <p:cNvPr id="105" name="Google Shape;105;p22"/>
          <p:cNvSpPr/>
          <p:nvPr/>
        </p:nvSpPr>
        <p:spPr>
          <a:xfrm>
            <a:off x="0" y="4218710"/>
            <a:ext cx="9144000" cy="9249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06" name="Google Shape;106;p22"/>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07" name="Google Shape;107;p22"/>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08" name="Google Shape;108;p22"/>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09" name="Google Shape;109;p22"/>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ea Green">
  <p:cSld name="Section Header Sea Green">
    <p:bg>
      <p:bgPr>
        <a:solidFill>
          <a:schemeClr val="accent3"/>
        </a:solidFill>
      </p:bgPr>
    </p:bg>
    <p:spTree>
      <p:nvGrpSpPr>
        <p:cNvPr id="110" name="Shape 110"/>
        <p:cNvGrpSpPr/>
        <p:nvPr/>
      </p:nvGrpSpPr>
      <p:grpSpPr>
        <a:xfrm>
          <a:off x="0" y="0"/>
          <a:ext cx="0" cy="0"/>
          <a:chOff x="0" y="0"/>
          <a:chExt cx="0" cy="0"/>
        </a:xfrm>
      </p:grpSpPr>
      <p:sp>
        <p:nvSpPr>
          <p:cNvPr id="111" name="Google Shape;111;p23"/>
          <p:cNvSpPr/>
          <p:nvPr/>
        </p:nvSpPr>
        <p:spPr>
          <a:xfrm>
            <a:off x="0" y="4218710"/>
            <a:ext cx="9144000" cy="924900"/>
          </a:xfrm>
          <a:prstGeom prst="rect">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12" name="Google Shape;112;p23"/>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13" name="Google Shape;113;p23"/>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14" name="Google Shape;114;p23"/>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15" name="Google Shape;115;p23"/>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Coral">
  <p:cSld name="Section Header Coral">
    <p:bg>
      <p:bgPr>
        <a:solidFill>
          <a:schemeClr val="accent4"/>
        </a:solidFill>
      </p:bgPr>
    </p:bg>
    <p:spTree>
      <p:nvGrpSpPr>
        <p:cNvPr id="116" name="Shape 116"/>
        <p:cNvGrpSpPr/>
        <p:nvPr/>
      </p:nvGrpSpPr>
      <p:grpSpPr>
        <a:xfrm>
          <a:off x="0" y="0"/>
          <a:ext cx="0" cy="0"/>
          <a:chOff x="0" y="0"/>
          <a:chExt cx="0" cy="0"/>
        </a:xfrm>
      </p:grpSpPr>
      <p:sp>
        <p:nvSpPr>
          <p:cNvPr id="117" name="Google Shape;117;p24"/>
          <p:cNvSpPr/>
          <p:nvPr/>
        </p:nvSpPr>
        <p:spPr>
          <a:xfrm>
            <a:off x="0" y="4218710"/>
            <a:ext cx="9144000" cy="9249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18" name="Google Shape;118;p24"/>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19" name="Google Shape;119;p24"/>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20" name="Google Shape;120;p24"/>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21" name="Google Shape;121;p24"/>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Gold">
  <p:cSld name="Section Header Gold">
    <p:bg>
      <p:bgPr>
        <a:solidFill>
          <a:schemeClr val="lt2"/>
        </a:solidFill>
      </p:bgPr>
    </p:bg>
    <p:spTree>
      <p:nvGrpSpPr>
        <p:cNvPr id="122" name="Shape 122"/>
        <p:cNvGrpSpPr/>
        <p:nvPr/>
      </p:nvGrpSpPr>
      <p:grpSpPr>
        <a:xfrm>
          <a:off x="0" y="0"/>
          <a:ext cx="0" cy="0"/>
          <a:chOff x="0" y="0"/>
          <a:chExt cx="0" cy="0"/>
        </a:xfrm>
      </p:grpSpPr>
      <p:sp>
        <p:nvSpPr>
          <p:cNvPr id="123" name="Google Shape;123;p25"/>
          <p:cNvSpPr/>
          <p:nvPr/>
        </p:nvSpPr>
        <p:spPr>
          <a:xfrm>
            <a:off x="0" y="4218710"/>
            <a:ext cx="9144000" cy="9249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24" name="Google Shape;124;p25"/>
          <p:cNvSpPr txBox="1"/>
          <p:nvPr>
            <p:ph type="title"/>
          </p:nvPr>
        </p:nvSpPr>
        <p:spPr>
          <a:xfrm>
            <a:off x="623888" y="30705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SzPts val="2700"/>
              <a:buFont typeface="Century Gothic"/>
              <a:buNone/>
              <a:defRPr b="1" i="0" sz="2700" u="none" cap="none" strike="noStrike">
                <a:latin typeface="Century Gothic"/>
                <a:ea typeface="Century Gothic"/>
                <a:cs typeface="Century Gothic"/>
                <a:sym typeface="Century Gothic"/>
              </a:defRPr>
            </a:lvl1pPr>
            <a:lvl2pPr lvl="1" rtl="0">
              <a:spcBef>
                <a:spcPts val="0"/>
              </a:spcBef>
              <a:spcAft>
                <a:spcPts val="0"/>
              </a:spcAft>
              <a:buClr>
                <a:schemeClr val="dk2"/>
              </a:buClr>
              <a:buSzPts val="1100"/>
              <a:buNone/>
              <a:defRPr sz="1400">
                <a:solidFill>
                  <a:schemeClr val="dk2"/>
                </a:solidFill>
              </a:defRPr>
            </a:lvl2pPr>
            <a:lvl3pPr lvl="2" rtl="0">
              <a:spcBef>
                <a:spcPts val="0"/>
              </a:spcBef>
              <a:spcAft>
                <a:spcPts val="0"/>
              </a:spcAft>
              <a:buClr>
                <a:schemeClr val="dk2"/>
              </a:buClr>
              <a:buSzPts val="1100"/>
              <a:buNone/>
              <a:defRPr sz="1400">
                <a:solidFill>
                  <a:schemeClr val="dk2"/>
                </a:solidFill>
              </a:defRPr>
            </a:lvl3pPr>
            <a:lvl4pPr lvl="3" rtl="0">
              <a:spcBef>
                <a:spcPts val="0"/>
              </a:spcBef>
              <a:spcAft>
                <a:spcPts val="0"/>
              </a:spcAft>
              <a:buClr>
                <a:schemeClr val="dk2"/>
              </a:buClr>
              <a:buSzPts val="1100"/>
              <a:buNone/>
              <a:defRPr sz="1400">
                <a:solidFill>
                  <a:schemeClr val="dk2"/>
                </a:solidFill>
              </a:defRPr>
            </a:lvl4pPr>
            <a:lvl5pPr lvl="4" rtl="0">
              <a:spcBef>
                <a:spcPts val="0"/>
              </a:spcBef>
              <a:spcAft>
                <a:spcPts val="0"/>
              </a:spcAft>
              <a:buClr>
                <a:schemeClr val="dk2"/>
              </a:buClr>
              <a:buSzPts val="1100"/>
              <a:buNone/>
              <a:defRPr sz="1400">
                <a:solidFill>
                  <a:schemeClr val="dk2"/>
                </a:solidFill>
              </a:defRPr>
            </a:lvl5pPr>
            <a:lvl6pPr lvl="5" rtl="0">
              <a:spcBef>
                <a:spcPts val="0"/>
              </a:spcBef>
              <a:spcAft>
                <a:spcPts val="0"/>
              </a:spcAft>
              <a:buClr>
                <a:schemeClr val="dk2"/>
              </a:buClr>
              <a:buSzPts val="1100"/>
              <a:buNone/>
              <a:defRPr sz="1400">
                <a:solidFill>
                  <a:schemeClr val="dk2"/>
                </a:solidFill>
              </a:defRPr>
            </a:lvl6pPr>
            <a:lvl7pPr lvl="6" rtl="0">
              <a:spcBef>
                <a:spcPts val="0"/>
              </a:spcBef>
              <a:spcAft>
                <a:spcPts val="0"/>
              </a:spcAft>
              <a:buClr>
                <a:schemeClr val="dk2"/>
              </a:buClr>
              <a:buSzPts val="1100"/>
              <a:buNone/>
              <a:defRPr sz="1400">
                <a:solidFill>
                  <a:schemeClr val="dk2"/>
                </a:solidFill>
              </a:defRPr>
            </a:lvl7pPr>
            <a:lvl8pPr lvl="7" rtl="0">
              <a:spcBef>
                <a:spcPts val="0"/>
              </a:spcBef>
              <a:spcAft>
                <a:spcPts val="0"/>
              </a:spcAft>
              <a:buClr>
                <a:schemeClr val="dk2"/>
              </a:buClr>
              <a:buSzPts val="1100"/>
              <a:buNone/>
              <a:defRPr sz="1400">
                <a:solidFill>
                  <a:schemeClr val="dk2"/>
                </a:solidFill>
              </a:defRPr>
            </a:lvl8pPr>
            <a:lvl9pPr lvl="8" rtl="0">
              <a:spcBef>
                <a:spcPts val="0"/>
              </a:spcBef>
              <a:spcAft>
                <a:spcPts val="0"/>
              </a:spcAft>
              <a:buClr>
                <a:schemeClr val="dk2"/>
              </a:buClr>
              <a:buSzPts val="1100"/>
              <a:buNone/>
              <a:defRPr sz="1400">
                <a:solidFill>
                  <a:schemeClr val="dk2"/>
                </a:solidFill>
              </a:defRPr>
            </a:lvl9pPr>
          </a:lstStyle>
          <a:p/>
        </p:txBody>
      </p:sp>
      <p:sp>
        <p:nvSpPr>
          <p:cNvPr id="125" name="Google Shape;125;p25"/>
          <p:cNvSpPr txBox="1"/>
          <p:nvPr>
            <p:ph idx="1" type="subTitle"/>
          </p:nvPr>
        </p:nvSpPr>
        <p:spPr>
          <a:xfrm>
            <a:off x="653175" y="39000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chemeClr val="dk2"/>
                </a:solidFill>
                <a:latin typeface="Century Gothic"/>
                <a:ea typeface="Century Gothic"/>
                <a:cs typeface="Century Gothic"/>
                <a:sym typeface="Century Gothic"/>
              </a:defRPr>
            </a:lvl1pPr>
            <a:lvl2pPr lvl="1" rtl="0">
              <a:spcBef>
                <a:spcPts val="0"/>
              </a:spcBef>
              <a:spcAft>
                <a:spcPts val="0"/>
              </a:spcAft>
              <a:buNone/>
              <a:defRPr>
                <a:solidFill>
                  <a:schemeClr val="dk2"/>
                </a:solidFill>
              </a:defRPr>
            </a:lvl2pPr>
            <a:lvl3pPr lvl="2" rtl="0">
              <a:spcBef>
                <a:spcPts val="0"/>
              </a:spcBef>
              <a:spcAft>
                <a:spcPts val="0"/>
              </a:spcAft>
              <a:buNone/>
              <a:defRPr>
                <a:solidFill>
                  <a:schemeClr val="dk2"/>
                </a:solidFill>
              </a:defRPr>
            </a:lvl3pPr>
            <a:lvl4pPr lvl="3" rtl="0">
              <a:spcBef>
                <a:spcPts val="0"/>
              </a:spcBef>
              <a:spcAft>
                <a:spcPts val="0"/>
              </a:spcAft>
              <a:buNone/>
              <a:defRPr>
                <a:solidFill>
                  <a:schemeClr val="dk2"/>
                </a:solidFill>
              </a:defRPr>
            </a:lvl4pPr>
            <a:lvl5pPr lvl="4" rtl="0">
              <a:spcBef>
                <a:spcPts val="0"/>
              </a:spcBef>
              <a:spcAft>
                <a:spcPts val="0"/>
              </a:spcAft>
              <a:buNone/>
              <a:defRPr>
                <a:solidFill>
                  <a:schemeClr val="dk2"/>
                </a:solidFill>
              </a:defRPr>
            </a:lvl5pPr>
            <a:lvl6pPr lvl="5" rtl="0">
              <a:spcBef>
                <a:spcPts val="0"/>
              </a:spcBef>
              <a:spcAft>
                <a:spcPts val="0"/>
              </a:spcAft>
              <a:buNone/>
              <a:defRPr>
                <a:solidFill>
                  <a:schemeClr val="dk2"/>
                </a:solidFill>
              </a:defRPr>
            </a:lvl6pPr>
            <a:lvl7pPr lvl="6" rtl="0">
              <a:spcBef>
                <a:spcPts val="0"/>
              </a:spcBef>
              <a:spcAft>
                <a:spcPts val="0"/>
              </a:spcAft>
              <a:buNone/>
              <a:defRPr>
                <a:solidFill>
                  <a:schemeClr val="dk2"/>
                </a:solidFill>
              </a:defRPr>
            </a:lvl7pPr>
            <a:lvl8pPr lvl="7" rtl="0">
              <a:spcBef>
                <a:spcPts val="0"/>
              </a:spcBef>
              <a:spcAft>
                <a:spcPts val="0"/>
              </a:spcAft>
              <a:buNone/>
              <a:defRPr>
                <a:solidFill>
                  <a:schemeClr val="dk2"/>
                </a:solidFill>
              </a:defRPr>
            </a:lvl8pPr>
            <a:lvl9pPr lvl="8" rtl="0">
              <a:spcBef>
                <a:spcPts val="0"/>
              </a:spcBef>
              <a:spcAft>
                <a:spcPts val="0"/>
              </a:spcAft>
              <a:buNone/>
              <a:defRPr>
                <a:solidFill>
                  <a:schemeClr val="dk2"/>
                </a:solidFill>
              </a:defRPr>
            </a:lvl9pPr>
          </a:lstStyle>
          <a:p/>
        </p:txBody>
      </p:sp>
      <p:pic>
        <p:nvPicPr>
          <p:cNvPr id="126" name="Google Shape;126;p25"/>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27" name="Google Shape;127;p25"/>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Aqua 1">
  <p:cSld name="Section Header Aqua_1">
    <p:bg>
      <p:bgPr>
        <a:solidFill>
          <a:schemeClr val="accent1"/>
        </a:solidFill>
      </p:bgPr>
    </p:bg>
    <p:spTree>
      <p:nvGrpSpPr>
        <p:cNvPr id="128" name="Shape 128"/>
        <p:cNvGrpSpPr/>
        <p:nvPr/>
      </p:nvGrpSpPr>
      <p:grpSpPr>
        <a:xfrm>
          <a:off x="0" y="0"/>
          <a:ext cx="0" cy="0"/>
          <a:chOff x="0" y="0"/>
          <a:chExt cx="0" cy="0"/>
        </a:xfrm>
      </p:grpSpPr>
      <p:sp>
        <p:nvSpPr>
          <p:cNvPr id="129" name="Google Shape;129;p26"/>
          <p:cNvSpPr/>
          <p:nvPr/>
        </p:nvSpPr>
        <p:spPr>
          <a:xfrm>
            <a:off x="0" y="4218710"/>
            <a:ext cx="9144000" cy="9249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130" name="Google Shape;130;p26"/>
          <p:cNvSpPr txBox="1"/>
          <p:nvPr>
            <p:ph type="title"/>
          </p:nvPr>
        </p:nvSpPr>
        <p:spPr>
          <a:xfrm>
            <a:off x="776288" y="3222918"/>
            <a:ext cx="7886700" cy="865800"/>
          </a:xfrm>
          <a:prstGeom prst="rect">
            <a:avLst/>
          </a:prstGeom>
          <a:noFill/>
          <a:ln>
            <a:noFill/>
          </a:ln>
        </p:spPr>
        <p:txBody>
          <a:bodyPr anchorCtr="0" anchor="b"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Century Gothic"/>
              <a:buNone/>
              <a:defRPr b="1" i="0" sz="2700" u="none" cap="none" strike="noStrike">
                <a:solidFill>
                  <a:schemeClr val="lt1"/>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31" name="Google Shape;131;p26"/>
          <p:cNvSpPr txBox="1"/>
          <p:nvPr>
            <p:ph idx="1" type="subTitle"/>
          </p:nvPr>
        </p:nvSpPr>
        <p:spPr>
          <a:xfrm>
            <a:off x="805575" y="4052400"/>
            <a:ext cx="4675800" cy="430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132" name="Google Shape;132;p26"/>
          <p:cNvPicPr preferRelativeResize="0"/>
          <p:nvPr/>
        </p:nvPicPr>
        <p:blipFill>
          <a:blip r:embed="rId2">
            <a:alphaModFix/>
          </a:blip>
          <a:stretch>
            <a:fillRect/>
          </a:stretch>
        </p:blipFill>
        <p:spPr>
          <a:xfrm>
            <a:off x="8289600" y="160446"/>
            <a:ext cx="631175" cy="1414154"/>
          </a:xfrm>
          <a:prstGeom prst="rect">
            <a:avLst/>
          </a:prstGeom>
          <a:noFill/>
          <a:ln>
            <a:noFill/>
          </a:ln>
        </p:spPr>
      </p:pic>
      <p:pic>
        <p:nvPicPr>
          <p:cNvPr id="133" name="Google Shape;133;p26"/>
          <p:cNvPicPr preferRelativeResize="0"/>
          <p:nvPr/>
        </p:nvPicPr>
        <p:blipFill rotWithShape="1">
          <a:blip r:embed="rId3">
            <a:alphaModFix/>
          </a:blip>
          <a:srcRect b="0" l="0" r="0" t="0"/>
          <a:stretch/>
        </p:blipFill>
        <p:spPr>
          <a:xfrm>
            <a:off x="7050024" y="4841748"/>
            <a:ext cx="1932469" cy="143764"/>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4" name="Shape 134"/>
        <p:cNvGrpSpPr/>
        <p:nvPr/>
      </p:nvGrpSpPr>
      <p:grpSpPr>
        <a:xfrm>
          <a:off x="0" y="0"/>
          <a:ext cx="0" cy="0"/>
          <a:chOff x="0" y="0"/>
          <a:chExt cx="0" cy="0"/>
        </a:xfrm>
      </p:grpSpPr>
      <p:sp>
        <p:nvSpPr>
          <p:cNvPr id="135" name="Google Shape;135;p27"/>
          <p:cNvSpPr txBox="1"/>
          <p:nvPr>
            <p:ph type="ctrTitle"/>
          </p:nvPr>
        </p:nvSpPr>
        <p:spPr>
          <a:xfrm>
            <a:off x="311708" y="744575"/>
            <a:ext cx="8520600" cy="2052600"/>
          </a:xfrm>
          <a:prstGeom prst="rect">
            <a:avLst/>
          </a:prstGeom>
        </p:spPr>
        <p:txBody>
          <a:bodyPr anchorCtr="0" anchor="b" bIns="34275" lIns="68575" spcFirstLastPara="1" rIns="68575" wrap="square" tIns="3427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6" name="Google Shape;136;p27"/>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7" name="Google Shape;137;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8" name="Shape 138"/>
        <p:cNvGrpSpPr/>
        <p:nvPr/>
      </p:nvGrpSpPr>
      <p:grpSpPr>
        <a:xfrm>
          <a:off x="0" y="0"/>
          <a:ext cx="0" cy="0"/>
          <a:chOff x="0" y="0"/>
          <a:chExt cx="0" cy="0"/>
        </a:xfrm>
      </p:grpSpPr>
      <p:sp>
        <p:nvSpPr>
          <p:cNvPr id="139" name="Google Shape;139;p28"/>
          <p:cNvSpPr txBox="1"/>
          <p:nvPr>
            <p:ph idx="1" type="body"/>
          </p:nvPr>
        </p:nvSpPr>
        <p:spPr>
          <a:xfrm>
            <a:off x="618825" y="1679175"/>
            <a:ext cx="3534300" cy="2090100"/>
          </a:xfrm>
          <a:prstGeom prst="rect">
            <a:avLst/>
          </a:prstGeom>
          <a:noFill/>
          <a:ln>
            <a:noFill/>
          </a:ln>
        </p:spPr>
        <p:txBody>
          <a:bodyPr anchorCtr="0" anchor="ctr"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40" name="Google Shape;140;p28"/>
          <p:cNvSpPr txBox="1"/>
          <p:nvPr>
            <p:ph type="ctrTitle"/>
          </p:nvPr>
        </p:nvSpPr>
        <p:spPr>
          <a:xfrm>
            <a:off x="618825" y="411675"/>
            <a:ext cx="26865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41" name="Google Shape;141;p28"/>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8"/>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8"/>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8"/>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8"/>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 name="Google Shape;146;p28"/>
          <p:cNvGrpSpPr/>
          <p:nvPr/>
        </p:nvGrpSpPr>
        <p:grpSpPr>
          <a:xfrm>
            <a:off x="8148521" y="3004593"/>
            <a:ext cx="98059" cy="1147596"/>
            <a:chOff x="3347921" y="16006"/>
            <a:chExt cx="98059" cy="1147596"/>
          </a:xfrm>
        </p:grpSpPr>
        <p:sp>
          <p:nvSpPr>
            <p:cNvPr id="147" name="Google Shape;147;p28"/>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8"/>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 name="Google Shape;149;p28"/>
          <p:cNvGrpSpPr/>
          <p:nvPr/>
        </p:nvGrpSpPr>
        <p:grpSpPr>
          <a:xfrm>
            <a:off x="281421" y="3769263"/>
            <a:ext cx="121172" cy="760495"/>
            <a:chOff x="5245196" y="3136513"/>
            <a:chExt cx="121172" cy="760495"/>
          </a:xfrm>
        </p:grpSpPr>
        <p:sp>
          <p:nvSpPr>
            <p:cNvPr id="150" name="Google Shape;150;p2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28"/>
          <p:cNvGrpSpPr/>
          <p:nvPr/>
        </p:nvGrpSpPr>
        <p:grpSpPr>
          <a:xfrm>
            <a:off x="8534739" y="4069632"/>
            <a:ext cx="57599" cy="831799"/>
            <a:chOff x="2038689" y="173907"/>
            <a:chExt cx="57599" cy="831799"/>
          </a:xfrm>
        </p:grpSpPr>
        <p:sp>
          <p:nvSpPr>
            <p:cNvPr id="153" name="Google Shape;153;p28"/>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8"/>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 name="Google Shape;155;p28"/>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8"/>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7" name="Shape 157"/>
        <p:cNvGrpSpPr/>
        <p:nvPr/>
      </p:nvGrpSpPr>
      <p:grpSpPr>
        <a:xfrm>
          <a:off x="0" y="0"/>
          <a:ext cx="0" cy="0"/>
          <a:chOff x="0" y="0"/>
          <a:chExt cx="0" cy="0"/>
        </a:xfrm>
      </p:grpSpPr>
      <p:sp>
        <p:nvSpPr>
          <p:cNvPr id="158" name="Google Shape;158;p29"/>
          <p:cNvSpPr txBox="1"/>
          <p:nvPr>
            <p:ph type="ctrTitle"/>
          </p:nvPr>
        </p:nvSpPr>
        <p:spPr>
          <a:xfrm>
            <a:off x="618825" y="411675"/>
            <a:ext cx="47277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59" name="Google Shape;159;p29"/>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9"/>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9"/>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9"/>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9"/>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9"/>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9"/>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9"/>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9"/>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9"/>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_1">
  <p:cSld name="SECTION_HEADER_1">
    <p:spTree>
      <p:nvGrpSpPr>
        <p:cNvPr id="169" name="Shape 169"/>
        <p:cNvGrpSpPr/>
        <p:nvPr/>
      </p:nvGrpSpPr>
      <p:grpSpPr>
        <a:xfrm>
          <a:off x="0" y="0"/>
          <a:ext cx="0" cy="0"/>
          <a:chOff x="0" y="0"/>
          <a:chExt cx="0" cy="0"/>
        </a:xfrm>
      </p:grpSpPr>
      <p:sp>
        <p:nvSpPr>
          <p:cNvPr id="170" name="Google Shape;170;p30"/>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0"/>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30"/>
          <p:cNvGrpSpPr/>
          <p:nvPr/>
        </p:nvGrpSpPr>
        <p:grpSpPr>
          <a:xfrm>
            <a:off x="8263682" y="-434366"/>
            <a:ext cx="188886" cy="1181531"/>
            <a:chOff x="2877432" y="975334"/>
            <a:chExt cx="188886" cy="1181531"/>
          </a:xfrm>
        </p:grpSpPr>
        <p:sp>
          <p:nvSpPr>
            <p:cNvPr id="173" name="Google Shape;173;p30"/>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0"/>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0"/>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30"/>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 name="Google Shape;177;p30"/>
          <p:cNvGrpSpPr/>
          <p:nvPr/>
        </p:nvGrpSpPr>
        <p:grpSpPr>
          <a:xfrm>
            <a:off x="3643898" y="-436198"/>
            <a:ext cx="133252" cy="1952377"/>
            <a:chOff x="6780548" y="337714"/>
            <a:chExt cx="133252" cy="1952377"/>
          </a:xfrm>
        </p:grpSpPr>
        <p:sp>
          <p:nvSpPr>
            <p:cNvPr id="178" name="Google Shape;178;p30"/>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0"/>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0"/>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 name="Google Shape;181;p30"/>
          <p:cNvGrpSpPr/>
          <p:nvPr/>
        </p:nvGrpSpPr>
        <p:grpSpPr>
          <a:xfrm>
            <a:off x="8008096" y="2108910"/>
            <a:ext cx="199001" cy="2139769"/>
            <a:chOff x="8008096" y="2108910"/>
            <a:chExt cx="199001" cy="2139769"/>
          </a:xfrm>
        </p:grpSpPr>
        <p:sp>
          <p:nvSpPr>
            <p:cNvPr id="182" name="Google Shape;182;p30"/>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0"/>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30"/>
          <p:cNvGrpSpPr/>
          <p:nvPr/>
        </p:nvGrpSpPr>
        <p:grpSpPr>
          <a:xfrm>
            <a:off x="520996" y="1091548"/>
            <a:ext cx="199001" cy="2139769"/>
            <a:chOff x="8008096" y="2108910"/>
            <a:chExt cx="199001" cy="2139769"/>
          </a:xfrm>
        </p:grpSpPr>
        <p:sp>
          <p:nvSpPr>
            <p:cNvPr id="185" name="Google Shape;185;p30"/>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0"/>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30"/>
          <p:cNvSpPr txBox="1"/>
          <p:nvPr>
            <p:ph type="ctrTitle"/>
          </p:nvPr>
        </p:nvSpPr>
        <p:spPr>
          <a:xfrm>
            <a:off x="2031287" y="1742775"/>
            <a:ext cx="2622000" cy="837300"/>
          </a:xfrm>
          <a:prstGeom prst="rect">
            <a:avLst/>
          </a:prstGeom>
        </p:spPr>
        <p:txBody>
          <a:bodyPr anchorCtr="0" anchor="b" bIns="34275" lIns="68575" spcFirstLastPara="1" rIns="68575" wrap="square" tIns="34275">
            <a:noAutofit/>
          </a:bodyPr>
          <a:lstStyle>
            <a:lvl1pPr lvl="0" rtl="0" algn="ctr">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88" name="Google Shape;188;p30"/>
          <p:cNvSpPr txBox="1"/>
          <p:nvPr>
            <p:ph idx="1" type="subTitle"/>
          </p:nvPr>
        </p:nvSpPr>
        <p:spPr>
          <a:xfrm>
            <a:off x="1791587" y="2417450"/>
            <a:ext cx="3101400" cy="1048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89" name="Google Shape;189;p30"/>
          <p:cNvSpPr txBox="1"/>
          <p:nvPr>
            <p:ph hasCustomPrompt="1" idx="2" type="title"/>
          </p:nvPr>
        </p:nvSpPr>
        <p:spPr>
          <a:xfrm>
            <a:off x="5834900" y="2122225"/>
            <a:ext cx="981000" cy="577800"/>
          </a:xfrm>
          <a:prstGeom prst="rect">
            <a:avLst/>
          </a:prstGeom>
        </p:spPr>
        <p:txBody>
          <a:bodyPr anchorCtr="0" anchor="ctr" bIns="34275" lIns="68575" spcFirstLastPara="1" rIns="68575" wrap="square" tIns="34275">
            <a:noAutofit/>
          </a:bodyPr>
          <a:lstStyle>
            <a:lvl1pPr lvl="0" rtl="0" algn="ctr">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190" name="Shape 190"/>
        <p:cNvGrpSpPr/>
        <p:nvPr/>
      </p:nvGrpSpPr>
      <p:grpSpPr>
        <a:xfrm>
          <a:off x="0" y="0"/>
          <a:ext cx="0" cy="0"/>
          <a:chOff x="0" y="0"/>
          <a:chExt cx="0" cy="0"/>
        </a:xfrm>
      </p:grpSpPr>
      <p:sp>
        <p:nvSpPr>
          <p:cNvPr id="191" name="Google Shape;191;p31"/>
          <p:cNvSpPr txBox="1"/>
          <p:nvPr>
            <p:ph idx="1" type="body"/>
          </p:nvPr>
        </p:nvSpPr>
        <p:spPr>
          <a:xfrm>
            <a:off x="597375" y="1063525"/>
            <a:ext cx="3908700" cy="3786900"/>
          </a:xfrm>
          <a:prstGeom prst="rect">
            <a:avLst/>
          </a:prstGeom>
          <a:noFill/>
          <a:ln>
            <a:noFill/>
          </a:ln>
        </p:spPr>
        <p:txBody>
          <a:bodyPr anchorCtr="0" anchor="ctr"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0"/>
              </a:spcBef>
              <a:spcAft>
                <a:spcPts val="0"/>
              </a:spcAft>
              <a:buSzPts val="1000"/>
              <a:buFont typeface="Nunito Light"/>
              <a:buChar char="○"/>
              <a:defRPr/>
            </a:lvl2pPr>
            <a:lvl3pPr indent="-292100" lvl="2" marL="1371600" rtl="0">
              <a:spcBef>
                <a:spcPts val="0"/>
              </a:spcBef>
              <a:spcAft>
                <a:spcPts val="0"/>
              </a:spcAft>
              <a:buSzPts val="1000"/>
              <a:buFont typeface="Nunito Light"/>
              <a:buChar char="■"/>
              <a:defRPr/>
            </a:lvl3pPr>
            <a:lvl4pPr indent="-292100" lvl="3" marL="1828800" rtl="0">
              <a:spcBef>
                <a:spcPts val="0"/>
              </a:spcBef>
              <a:spcAft>
                <a:spcPts val="0"/>
              </a:spcAft>
              <a:buSzPts val="1000"/>
              <a:buFont typeface="Nunito Light"/>
              <a:buChar char="●"/>
              <a:defRPr/>
            </a:lvl4pPr>
            <a:lvl5pPr indent="-292100" lvl="4" marL="2286000" rtl="0">
              <a:spcBef>
                <a:spcPts val="0"/>
              </a:spcBef>
              <a:spcAft>
                <a:spcPts val="0"/>
              </a:spcAft>
              <a:buSzPts val="1000"/>
              <a:buFont typeface="Nunito Light"/>
              <a:buChar char="○"/>
              <a:defRPr/>
            </a:lvl5pPr>
            <a:lvl6pPr indent="-292100" lvl="5" marL="2743200" rtl="0">
              <a:spcBef>
                <a:spcPts val="0"/>
              </a:spcBef>
              <a:spcAft>
                <a:spcPts val="0"/>
              </a:spcAft>
              <a:buSzPts val="1000"/>
              <a:buFont typeface="Nunito Light"/>
              <a:buChar char="■"/>
              <a:defRPr/>
            </a:lvl6pPr>
            <a:lvl7pPr indent="-292100" lvl="6" marL="3200400" rtl="0">
              <a:spcBef>
                <a:spcPts val="0"/>
              </a:spcBef>
              <a:spcAft>
                <a:spcPts val="0"/>
              </a:spcAft>
              <a:buSzPts val="1000"/>
              <a:buFont typeface="Nunito Light"/>
              <a:buChar char="●"/>
              <a:defRPr/>
            </a:lvl7pPr>
            <a:lvl8pPr indent="-292100" lvl="7" marL="3657600" rtl="0">
              <a:spcBef>
                <a:spcPts val="0"/>
              </a:spcBef>
              <a:spcAft>
                <a:spcPts val="0"/>
              </a:spcAft>
              <a:buSzPts val="1000"/>
              <a:buFont typeface="Nunito Light"/>
              <a:buChar char="○"/>
              <a:defRPr/>
            </a:lvl8pPr>
            <a:lvl9pPr indent="-292100" lvl="8" marL="4114800" rtl="0">
              <a:spcBef>
                <a:spcPts val="0"/>
              </a:spcBef>
              <a:spcAft>
                <a:spcPts val="0"/>
              </a:spcAft>
              <a:buSzPts val="1000"/>
              <a:buFont typeface="Nunito Light"/>
              <a:buChar char="■"/>
              <a:defRPr/>
            </a:lvl9pPr>
          </a:lstStyle>
          <a:p/>
        </p:txBody>
      </p:sp>
      <p:sp>
        <p:nvSpPr>
          <p:cNvPr id="192" name="Google Shape;192;p31"/>
          <p:cNvSpPr txBox="1"/>
          <p:nvPr>
            <p:ph type="ctrTitle"/>
          </p:nvPr>
        </p:nvSpPr>
        <p:spPr>
          <a:xfrm>
            <a:off x="618825" y="411675"/>
            <a:ext cx="47277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93" name="Google Shape;193;p31"/>
          <p:cNvSpPr txBox="1"/>
          <p:nvPr>
            <p:ph idx="2" type="body"/>
          </p:nvPr>
        </p:nvSpPr>
        <p:spPr>
          <a:xfrm>
            <a:off x="4690125" y="1063525"/>
            <a:ext cx="3908700" cy="3786900"/>
          </a:xfrm>
          <a:prstGeom prst="rect">
            <a:avLst/>
          </a:prstGeom>
          <a:noFill/>
          <a:ln>
            <a:noFill/>
          </a:ln>
        </p:spPr>
        <p:txBody>
          <a:bodyPr anchorCtr="0" anchor="ctr"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0"/>
              </a:spcBef>
              <a:spcAft>
                <a:spcPts val="0"/>
              </a:spcAft>
              <a:buClr>
                <a:srgbClr val="FFC800"/>
              </a:buClr>
              <a:buSzPts val="1000"/>
              <a:buFont typeface="Nunito Light"/>
              <a:buChar char="○"/>
              <a:defRPr/>
            </a:lvl2pPr>
            <a:lvl3pPr indent="-292100" lvl="2" marL="1371600" rtl="0">
              <a:spcBef>
                <a:spcPts val="0"/>
              </a:spcBef>
              <a:spcAft>
                <a:spcPts val="0"/>
              </a:spcAft>
              <a:buClr>
                <a:srgbClr val="FFC800"/>
              </a:buClr>
              <a:buSzPts val="1000"/>
              <a:buFont typeface="Nunito Light"/>
              <a:buChar char="■"/>
              <a:defRPr/>
            </a:lvl3pPr>
            <a:lvl4pPr indent="-292100" lvl="3" marL="1828800" rtl="0">
              <a:spcBef>
                <a:spcPts val="0"/>
              </a:spcBef>
              <a:spcAft>
                <a:spcPts val="0"/>
              </a:spcAft>
              <a:buClr>
                <a:srgbClr val="FFC800"/>
              </a:buClr>
              <a:buSzPts val="1000"/>
              <a:buFont typeface="Nunito Light"/>
              <a:buChar char="●"/>
              <a:defRPr/>
            </a:lvl4pPr>
            <a:lvl5pPr indent="-292100" lvl="4" marL="2286000" rtl="0">
              <a:spcBef>
                <a:spcPts val="0"/>
              </a:spcBef>
              <a:spcAft>
                <a:spcPts val="0"/>
              </a:spcAft>
              <a:buClr>
                <a:srgbClr val="434343"/>
              </a:buClr>
              <a:buSzPts val="1000"/>
              <a:buFont typeface="Nunito Light"/>
              <a:buChar char="○"/>
              <a:defRPr/>
            </a:lvl5pPr>
            <a:lvl6pPr indent="-292100" lvl="5" marL="2743200" rtl="0">
              <a:spcBef>
                <a:spcPts val="0"/>
              </a:spcBef>
              <a:spcAft>
                <a:spcPts val="0"/>
              </a:spcAft>
              <a:buClr>
                <a:srgbClr val="434343"/>
              </a:buClr>
              <a:buSzPts val="1000"/>
              <a:buFont typeface="Nunito Light"/>
              <a:buChar char="■"/>
              <a:defRPr/>
            </a:lvl6pPr>
            <a:lvl7pPr indent="-292100" lvl="6" marL="3200400" rtl="0">
              <a:spcBef>
                <a:spcPts val="0"/>
              </a:spcBef>
              <a:spcAft>
                <a:spcPts val="0"/>
              </a:spcAft>
              <a:buClr>
                <a:srgbClr val="434343"/>
              </a:buClr>
              <a:buSzPts val="1000"/>
              <a:buFont typeface="Nunito Light"/>
              <a:buChar char="●"/>
              <a:defRPr/>
            </a:lvl7pPr>
            <a:lvl8pPr indent="-292100" lvl="7" marL="3657600" rtl="0">
              <a:spcBef>
                <a:spcPts val="0"/>
              </a:spcBef>
              <a:spcAft>
                <a:spcPts val="0"/>
              </a:spcAft>
              <a:buClr>
                <a:srgbClr val="434343"/>
              </a:buClr>
              <a:buSzPts val="1000"/>
              <a:buFont typeface="Nunito Light"/>
              <a:buChar char="○"/>
              <a:defRPr/>
            </a:lvl8pPr>
            <a:lvl9pPr indent="-292100" lvl="8" marL="4114800" rtl="0">
              <a:spcBef>
                <a:spcPts val="0"/>
              </a:spcBef>
              <a:spcAft>
                <a:spcPts val="0"/>
              </a:spcAft>
              <a:buClr>
                <a:srgbClr val="434343"/>
              </a:buClr>
              <a:buSzPts val="1000"/>
              <a:buFont typeface="Nunito Light"/>
              <a:buChar char="■"/>
              <a:defRPr/>
            </a:lvl9pPr>
          </a:lstStyle>
          <a:p/>
        </p:txBody>
      </p:sp>
      <p:sp>
        <p:nvSpPr>
          <p:cNvPr id="194" name="Google Shape;194;p31"/>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1"/>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1"/>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1"/>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1"/>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1"/>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1"/>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1"/>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1"/>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1"/>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1"/>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5" name="Shape 205"/>
        <p:cNvGrpSpPr/>
        <p:nvPr/>
      </p:nvGrpSpPr>
      <p:grpSpPr>
        <a:xfrm>
          <a:off x="0" y="0"/>
          <a:ext cx="0" cy="0"/>
          <a:chOff x="0" y="0"/>
          <a:chExt cx="0" cy="0"/>
        </a:xfrm>
      </p:grpSpPr>
      <p:sp>
        <p:nvSpPr>
          <p:cNvPr id="206" name="Google Shape;206;p32"/>
          <p:cNvSpPr txBox="1"/>
          <p:nvPr>
            <p:ph hasCustomPrompt="1" type="title"/>
          </p:nvPr>
        </p:nvSpPr>
        <p:spPr>
          <a:xfrm>
            <a:off x="1733725" y="856650"/>
            <a:ext cx="5676600" cy="1230300"/>
          </a:xfrm>
          <a:prstGeom prst="rect">
            <a:avLst/>
          </a:prstGeom>
        </p:spPr>
        <p:txBody>
          <a:bodyPr anchorCtr="0" anchor="b" bIns="34275" lIns="68575" spcFirstLastPara="1" rIns="68575" wrap="square" tIns="34275">
            <a:noAutofit/>
          </a:bodyPr>
          <a:lstStyle>
            <a:lvl1pPr lvl="0" rtl="0" algn="ctr">
              <a:spcBef>
                <a:spcPts val="0"/>
              </a:spcBef>
              <a:spcAft>
                <a:spcPts val="0"/>
              </a:spcAft>
              <a:buSzPts val="12000"/>
              <a:buNone/>
              <a:defRPr sz="8000">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07" name="Google Shape;207;p32"/>
          <p:cNvSpPr txBox="1"/>
          <p:nvPr>
            <p:ph idx="1" type="body"/>
          </p:nvPr>
        </p:nvSpPr>
        <p:spPr>
          <a:xfrm>
            <a:off x="3208075" y="2086950"/>
            <a:ext cx="2727900" cy="715500"/>
          </a:xfrm>
          <a:prstGeom prst="rect">
            <a:avLst/>
          </a:prstGeom>
          <a:noFill/>
          <a:ln>
            <a:noFill/>
          </a:ln>
        </p:spPr>
        <p:txBody>
          <a:bodyPr anchorCtr="0" anchor="ctr"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grpSp>
        <p:nvGrpSpPr>
          <p:cNvPr id="208" name="Google Shape;208;p32"/>
          <p:cNvGrpSpPr/>
          <p:nvPr/>
        </p:nvGrpSpPr>
        <p:grpSpPr>
          <a:xfrm>
            <a:off x="722446" y="3412541"/>
            <a:ext cx="7699120" cy="1883463"/>
            <a:chOff x="4558950" y="838825"/>
            <a:chExt cx="2813800" cy="688350"/>
          </a:xfrm>
        </p:grpSpPr>
        <p:sp>
          <p:nvSpPr>
            <p:cNvPr id="209" name="Google Shape;209;p32"/>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2"/>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2"/>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2"/>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2"/>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2"/>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2"/>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2"/>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2"/>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2"/>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2"/>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2"/>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2"/>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2"/>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2"/>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2"/>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2"/>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2"/>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2"/>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2"/>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2"/>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2"/>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2"/>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2"/>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2"/>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2"/>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2"/>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2"/>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2"/>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2"/>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2"/>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2"/>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2"/>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2"/>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2"/>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4" name="Shape 244"/>
        <p:cNvGrpSpPr/>
        <p:nvPr/>
      </p:nvGrpSpPr>
      <p:grpSpPr>
        <a:xfrm>
          <a:off x="0" y="0"/>
          <a:ext cx="0" cy="0"/>
          <a:chOff x="0" y="0"/>
          <a:chExt cx="0" cy="0"/>
        </a:xfrm>
      </p:grpSpPr>
      <p:sp>
        <p:nvSpPr>
          <p:cNvPr id="245" name="Google Shape;245;p33"/>
          <p:cNvSpPr txBox="1"/>
          <p:nvPr>
            <p:ph type="ctrTitle"/>
          </p:nvPr>
        </p:nvSpPr>
        <p:spPr>
          <a:xfrm>
            <a:off x="923625" y="1196026"/>
            <a:ext cx="982200" cy="577800"/>
          </a:xfrm>
          <a:prstGeom prst="rect">
            <a:avLst/>
          </a:prstGeom>
          <a:ln>
            <a:noFill/>
          </a:ln>
        </p:spPr>
        <p:txBody>
          <a:bodyPr anchorCtr="0" anchor="b" bIns="34275" lIns="68575" spcFirstLastPara="1" rIns="68575" wrap="square" tIns="34275">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46" name="Google Shape;246;p33"/>
          <p:cNvSpPr txBox="1"/>
          <p:nvPr>
            <p:ph idx="1" type="subTitle"/>
          </p:nvPr>
        </p:nvSpPr>
        <p:spPr>
          <a:xfrm>
            <a:off x="923637" y="1684093"/>
            <a:ext cx="2620500" cy="1112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47" name="Google Shape;247;p33"/>
          <p:cNvSpPr txBox="1"/>
          <p:nvPr>
            <p:ph idx="2" type="ctrTitle"/>
          </p:nvPr>
        </p:nvSpPr>
        <p:spPr>
          <a:xfrm>
            <a:off x="7050379" y="1196025"/>
            <a:ext cx="1137300" cy="577800"/>
          </a:xfrm>
          <a:prstGeom prst="rect">
            <a:avLst/>
          </a:prstGeom>
          <a:ln>
            <a:noFill/>
          </a:ln>
        </p:spPr>
        <p:txBody>
          <a:bodyPr anchorCtr="0" anchor="b" bIns="34275" lIns="68575" spcFirstLastPara="1" rIns="68575" wrap="square" tIns="34275">
            <a:noAutofit/>
          </a:bodyPr>
          <a:lstStyle>
            <a:lvl1pPr lvl="0" rtl="0" algn="r">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48" name="Google Shape;248;p33"/>
          <p:cNvSpPr txBox="1"/>
          <p:nvPr>
            <p:ph idx="3" type="subTitle"/>
          </p:nvPr>
        </p:nvSpPr>
        <p:spPr>
          <a:xfrm>
            <a:off x="5450166" y="1684093"/>
            <a:ext cx="2737500" cy="11124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49" name="Google Shape;249;p33"/>
          <p:cNvSpPr txBox="1"/>
          <p:nvPr>
            <p:ph idx="4" type="ctrTitle"/>
          </p:nvPr>
        </p:nvSpPr>
        <p:spPr>
          <a:xfrm>
            <a:off x="618825" y="411675"/>
            <a:ext cx="46182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250" name="Google Shape;250;p33"/>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3"/>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3"/>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3"/>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33"/>
          <p:cNvGrpSpPr/>
          <p:nvPr/>
        </p:nvGrpSpPr>
        <p:grpSpPr>
          <a:xfrm>
            <a:off x="6626134" y="-164562"/>
            <a:ext cx="121172" cy="760495"/>
            <a:chOff x="5245196" y="3136513"/>
            <a:chExt cx="121172" cy="760495"/>
          </a:xfrm>
        </p:grpSpPr>
        <p:sp>
          <p:nvSpPr>
            <p:cNvPr id="255" name="Google Shape;255;p33"/>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3"/>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33"/>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3"/>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9" name="Shape 259"/>
        <p:cNvGrpSpPr/>
        <p:nvPr/>
      </p:nvGrpSpPr>
      <p:grpSpPr>
        <a:xfrm>
          <a:off x="0" y="0"/>
          <a:ext cx="0" cy="0"/>
          <a:chOff x="0" y="0"/>
          <a:chExt cx="0" cy="0"/>
        </a:xfrm>
      </p:grpSpPr>
      <p:sp>
        <p:nvSpPr>
          <p:cNvPr id="260" name="Google Shape;260;p34"/>
          <p:cNvSpPr txBox="1"/>
          <p:nvPr>
            <p:ph type="title"/>
          </p:nvPr>
        </p:nvSpPr>
        <p:spPr>
          <a:xfrm>
            <a:off x="2037000" y="1496400"/>
            <a:ext cx="5070000" cy="2150700"/>
          </a:xfrm>
          <a:prstGeom prst="rect">
            <a:avLst/>
          </a:prstGeom>
        </p:spPr>
        <p:txBody>
          <a:bodyPr anchorCtr="0" anchor="ctr" bIns="34275" lIns="68575" spcFirstLastPara="1" rIns="68575" wrap="square" tIns="34275">
            <a:noAutofit/>
          </a:bodyPr>
          <a:lstStyle>
            <a:lvl1pPr lvl="0" rtl="0" algn="ctr">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61" name="Google Shape;261;p34"/>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4"/>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4"/>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4"/>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4"/>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4"/>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 name="Google Shape;267;p34"/>
          <p:cNvGrpSpPr/>
          <p:nvPr/>
        </p:nvGrpSpPr>
        <p:grpSpPr>
          <a:xfrm>
            <a:off x="8263682" y="-434366"/>
            <a:ext cx="188886" cy="1181531"/>
            <a:chOff x="2877432" y="975334"/>
            <a:chExt cx="188886" cy="1181531"/>
          </a:xfrm>
        </p:grpSpPr>
        <p:sp>
          <p:nvSpPr>
            <p:cNvPr id="268" name="Google Shape;268;p34"/>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4"/>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4"/>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 name="Google Shape;271;p34"/>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4"/>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4"/>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34"/>
          <p:cNvGrpSpPr/>
          <p:nvPr/>
        </p:nvGrpSpPr>
        <p:grpSpPr>
          <a:xfrm>
            <a:off x="3090746" y="-533657"/>
            <a:ext cx="98059" cy="1147596"/>
            <a:chOff x="3347921" y="16006"/>
            <a:chExt cx="98059" cy="1147596"/>
          </a:xfrm>
        </p:grpSpPr>
        <p:sp>
          <p:nvSpPr>
            <p:cNvPr id="275" name="Google Shape;275;p3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34"/>
          <p:cNvGrpSpPr/>
          <p:nvPr/>
        </p:nvGrpSpPr>
        <p:grpSpPr>
          <a:xfrm>
            <a:off x="4892771" y="-340112"/>
            <a:ext cx="121172" cy="760495"/>
            <a:chOff x="5245196" y="3136513"/>
            <a:chExt cx="121172" cy="760495"/>
          </a:xfrm>
        </p:grpSpPr>
        <p:sp>
          <p:nvSpPr>
            <p:cNvPr id="278" name="Google Shape;278;p3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34"/>
          <p:cNvGrpSpPr/>
          <p:nvPr/>
        </p:nvGrpSpPr>
        <p:grpSpPr>
          <a:xfrm>
            <a:off x="6967836" y="85439"/>
            <a:ext cx="133252" cy="1952377"/>
            <a:chOff x="6780548" y="337714"/>
            <a:chExt cx="133252" cy="1952377"/>
          </a:xfrm>
        </p:grpSpPr>
        <p:sp>
          <p:nvSpPr>
            <p:cNvPr id="281" name="Google Shape;281;p34"/>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4"/>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34"/>
          <p:cNvGrpSpPr/>
          <p:nvPr/>
        </p:nvGrpSpPr>
        <p:grpSpPr>
          <a:xfrm>
            <a:off x="250617" y="2402301"/>
            <a:ext cx="188650" cy="2468354"/>
            <a:chOff x="250617" y="2402301"/>
            <a:chExt cx="188650" cy="2468354"/>
          </a:xfrm>
        </p:grpSpPr>
        <p:sp>
          <p:nvSpPr>
            <p:cNvPr id="284" name="Google Shape;284;p34"/>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4"/>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4"/>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4"/>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34"/>
          <p:cNvGrpSpPr/>
          <p:nvPr/>
        </p:nvGrpSpPr>
        <p:grpSpPr>
          <a:xfrm>
            <a:off x="982417" y="1695096"/>
            <a:ext cx="199237" cy="2828935"/>
            <a:chOff x="1608717" y="1280046"/>
            <a:chExt cx="199237" cy="2828935"/>
          </a:xfrm>
        </p:grpSpPr>
        <p:sp>
          <p:nvSpPr>
            <p:cNvPr id="289" name="Google Shape;289;p34"/>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4"/>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34"/>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34"/>
          <p:cNvGrpSpPr/>
          <p:nvPr/>
        </p:nvGrpSpPr>
        <p:grpSpPr>
          <a:xfrm>
            <a:off x="2038689" y="173907"/>
            <a:ext cx="57599" cy="831799"/>
            <a:chOff x="2038689" y="173907"/>
            <a:chExt cx="57599" cy="831799"/>
          </a:xfrm>
        </p:grpSpPr>
        <p:sp>
          <p:nvSpPr>
            <p:cNvPr id="294" name="Google Shape;294;p3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34"/>
          <p:cNvGrpSpPr/>
          <p:nvPr/>
        </p:nvGrpSpPr>
        <p:grpSpPr>
          <a:xfrm>
            <a:off x="8008096" y="2108910"/>
            <a:ext cx="199001" cy="2139769"/>
            <a:chOff x="8008096" y="2108910"/>
            <a:chExt cx="199001" cy="2139769"/>
          </a:xfrm>
        </p:grpSpPr>
        <p:sp>
          <p:nvSpPr>
            <p:cNvPr id="297" name="Google Shape;297;p34"/>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4"/>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 name="Google Shape;299;p34"/>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 name="Google Shape;300;p34"/>
          <p:cNvGrpSpPr/>
          <p:nvPr/>
        </p:nvGrpSpPr>
        <p:grpSpPr>
          <a:xfrm>
            <a:off x="4095146" y="-859690"/>
            <a:ext cx="199001" cy="2139769"/>
            <a:chOff x="8008096" y="2108910"/>
            <a:chExt cx="199001" cy="2139769"/>
          </a:xfrm>
        </p:grpSpPr>
        <p:sp>
          <p:nvSpPr>
            <p:cNvPr id="301" name="Google Shape;301;p34"/>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4"/>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34"/>
          <p:cNvGrpSpPr/>
          <p:nvPr/>
        </p:nvGrpSpPr>
        <p:grpSpPr>
          <a:xfrm>
            <a:off x="6333286" y="3704939"/>
            <a:ext cx="133252" cy="1952377"/>
            <a:chOff x="6780548" y="337714"/>
            <a:chExt cx="133252" cy="1952377"/>
          </a:xfrm>
        </p:grpSpPr>
        <p:sp>
          <p:nvSpPr>
            <p:cNvPr id="304" name="Google Shape;304;p34"/>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4"/>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34"/>
          <p:cNvGrpSpPr/>
          <p:nvPr/>
        </p:nvGrpSpPr>
        <p:grpSpPr>
          <a:xfrm>
            <a:off x="2702021" y="3612763"/>
            <a:ext cx="121172" cy="760495"/>
            <a:chOff x="5245196" y="3136513"/>
            <a:chExt cx="121172" cy="760495"/>
          </a:xfrm>
        </p:grpSpPr>
        <p:sp>
          <p:nvSpPr>
            <p:cNvPr id="307" name="Google Shape;307;p3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 name="Google Shape;309;p34"/>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4"/>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11" name="Shape 311"/>
        <p:cNvGrpSpPr/>
        <p:nvPr/>
      </p:nvGrpSpPr>
      <p:grpSpPr>
        <a:xfrm>
          <a:off x="0" y="0"/>
          <a:ext cx="0" cy="0"/>
          <a:chOff x="0" y="0"/>
          <a:chExt cx="0" cy="0"/>
        </a:xfrm>
      </p:grpSpPr>
      <p:sp>
        <p:nvSpPr>
          <p:cNvPr id="312" name="Google Shape;312;p35"/>
          <p:cNvSpPr txBox="1"/>
          <p:nvPr>
            <p:ph type="ctrTitle"/>
          </p:nvPr>
        </p:nvSpPr>
        <p:spPr>
          <a:xfrm>
            <a:off x="1218541" y="1373195"/>
            <a:ext cx="1881300" cy="644700"/>
          </a:xfrm>
          <a:prstGeom prst="rect">
            <a:avLst/>
          </a:prstGeom>
          <a:ln>
            <a:noFill/>
          </a:ln>
        </p:spPr>
        <p:txBody>
          <a:bodyPr anchorCtr="0" anchor="b" bIns="34275" lIns="68575" spcFirstLastPara="1" rIns="68575" wrap="square" tIns="3427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3" name="Google Shape;313;p35"/>
          <p:cNvSpPr txBox="1"/>
          <p:nvPr>
            <p:ph idx="1" type="subTitle"/>
          </p:nvPr>
        </p:nvSpPr>
        <p:spPr>
          <a:xfrm>
            <a:off x="1218541" y="1865495"/>
            <a:ext cx="1881300" cy="644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4" name="Google Shape;314;p35"/>
          <p:cNvSpPr txBox="1"/>
          <p:nvPr>
            <p:ph idx="2" type="ctrTitle"/>
          </p:nvPr>
        </p:nvSpPr>
        <p:spPr>
          <a:xfrm>
            <a:off x="6054555" y="1373195"/>
            <a:ext cx="1881300" cy="644700"/>
          </a:xfrm>
          <a:prstGeom prst="rect">
            <a:avLst/>
          </a:prstGeom>
          <a:ln>
            <a:noFill/>
          </a:ln>
        </p:spPr>
        <p:txBody>
          <a:bodyPr anchorCtr="0" anchor="b" bIns="34275" lIns="68575" spcFirstLastPara="1" rIns="68575" wrap="square" tIns="3427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5" name="Google Shape;315;p35"/>
          <p:cNvSpPr txBox="1"/>
          <p:nvPr>
            <p:ph idx="3" type="subTitle"/>
          </p:nvPr>
        </p:nvSpPr>
        <p:spPr>
          <a:xfrm>
            <a:off x="6054555" y="1865495"/>
            <a:ext cx="1881300" cy="644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6" name="Google Shape;316;p35"/>
          <p:cNvSpPr txBox="1"/>
          <p:nvPr>
            <p:ph idx="4" type="ctrTitle"/>
          </p:nvPr>
        </p:nvSpPr>
        <p:spPr>
          <a:xfrm>
            <a:off x="1218541" y="2778806"/>
            <a:ext cx="1881300" cy="644700"/>
          </a:xfrm>
          <a:prstGeom prst="rect">
            <a:avLst/>
          </a:prstGeom>
          <a:ln>
            <a:noFill/>
          </a:ln>
        </p:spPr>
        <p:txBody>
          <a:bodyPr anchorCtr="0" anchor="b" bIns="34275" lIns="68575" spcFirstLastPara="1" rIns="68575" wrap="square" tIns="3427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7" name="Google Shape;317;p35"/>
          <p:cNvSpPr txBox="1"/>
          <p:nvPr>
            <p:ph idx="5" type="subTitle"/>
          </p:nvPr>
        </p:nvSpPr>
        <p:spPr>
          <a:xfrm>
            <a:off x="1116841" y="3271106"/>
            <a:ext cx="2084700" cy="644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8" name="Google Shape;318;p35"/>
          <p:cNvSpPr txBox="1"/>
          <p:nvPr>
            <p:ph idx="6" type="ctrTitle"/>
          </p:nvPr>
        </p:nvSpPr>
        <p:spPr>
          <a:xfrm>
            <a:off x="6054555" y="2778806"/>
            <a:ext cx="1881300" cy="644700"/>
          </a:xfrm>
          <a:prstGeom prst="rect">
            <a:avLst/>
          </a:prstGeom>
          <a:ln>
            <a:noFill/>
          </a:ln>
        </p:spPr>
        <p:txBody>
          <a:bodyPr anchorCtr="0" anchor="b" bIns="34275" lIns="68575" spcFirstLastPara="1" rIns="68575" wrap="square" tIns="3427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9" name="Google Shape;319;p35"/>
          <p:cNvSpPr txBox="1"/>
          <p:nvPr>
            <p:ph idx="7" type="subTitle"/>
          </p:nvPr>
        </p:nvSpPr>
        <p:spPr>
          <a:xfrm>
            <a:off x="6054555" y="3271106"/>
            <a:ext cx="1881300" cy="644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0" name="Google Shape;320;p35"/>
          <p:cNvSpPr txBox="1"/>
          <p:nvPr>
            <p:ph idx="8" type="ctrTitle"/>
          </p:nvPr>
        </p:nvSpPr>
        <p:spPr>
          <a:xfrm>
            <a:off x="618825" y="411675"/>
            <a:ext cx="47277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21" name="Google Shape;321;p35"/>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5"/>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5"/>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5"/>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5"/>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5"/>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5"/>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5"/>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5"/>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5"/>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31" name="Shape 331"/>
        <p:cNvGrpSpPr/>
        <p:nvPr/>
      </p:nvGrpSpPr>
      <p:grpSpPr>
        <a:xfrm>
          <a:off x="0" y="0"/>
          <a:ext cx="0" cy="0"/>
          <a:chOff x="0" y="0"/>
          <a:chExt cx="0" cy="0"/>
        </a:xfrm>
      </p:grpSpPr>
      <p:sp>
        <p:nvSpPr>
          <p:cNvPr id="332" name="Google Shape;332;p36"/>
          <p:cNvSpPr txBox="1"/>
          <p:nvPr>
            <p:ph type="ctrTitle"/>
          </p:nvPr>
        </p:nvSpPr>
        <p:spPr>
          <a:xfrm>
            <a:off x="1121525" y="2302200"/>
            <a:ext cx="1881300" cy="459600"/>
          </a:xfrm>
          <a:prstGeom prst="rect">
            <a:avLst/>
          </a:prstGeom>
          <a:ln>
            <a:noFill/>
          </a:ln>
        </p:spPr>
        <p:txBody>
          <a:bodyPr anchorCtr="0" anchor="b" bIns="34275" lIns="68575" spcFirstLastPara="1" rIns="68575" wrap="square" tIns="3427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3" name="Google Shape;333;p36"/>
          <p:cNvSpPr txBox="1"/>
          <p:nvPr>
            <p:ph idx="1" type="subTitle"/>
          </p:nvPr>
        </p:nvSpPr>
        <p:spPr>
          <a:xfrm>
            <a:off x="961925" y="1643751"/>
            <a:ext cx="2200500" cy="824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4" name="Google Shape;334;p36"/>
          <p:cNvSpPr txBox="1"/>
          <p:nvPr>
            <p:ph idx="2" type="ctrTitle"/>
          </p:nvPr>
        </p:nvSpPr>
        <p:spPr>
          <a:xfrm>
            <a:off x="3628263" y="2302200"/>
            <a:ext cx="1881300" cy="459600"/>
          </a:xfrm>
          <a:prstGeom prst="rect">
            <a:avLst/>
          </a:prstGeom>
          <a:ln>
            <a:noFill/>
          </a:ln>
        </p:spPr>
        <p:txBody>
          <a:bodyPr anchorCtr="0" anchor="b" bIns="34275" lIns="68575" spcFirstLastPara="1" rIns="68575" wrap="square" tIns="3427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5" name="Google Shape;335;p36"/>
          <p:cNvSpPr txBox="1"/>
          <p:nvPr>
            <p:ph idx="3" type="subTitle"/>
          </p:nvPr>
        </p:nvSpPr>
        <p:spPr>
          <a:xfrm>
            <a:off x="3468663" y="1643759"/>
            <a:ext cx="2200500" cy="824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6" name="Google Shape;336;p36"/>
          <p:cNvSpPr txBox="1"/>
          <p:nvPr>
            <p:ph idx="4" type="ctrTitle"/>
          </p:nvPr>
        </p:nvSpPr>
        <p:spPr>
          <a:xfrm>
            <a:off x="6142624" y="2302200"/>
            <a:ext cx="1881300" cy="459600"/>
          </a:xfrm>
          <a:prstGeom prst="rect">
            <a:avLst/>
          </a:prstGeom>
          <a:ln>
            <a:noFill/>
          </a:ln>
        </p:spPr>
        <p:txBody>
          <a:bodyPr anchorCtr="0" anchor="b" bIns="34275" lIns="68575" spcFirstLastPara="1" rIns="68575" wrap="square" tIns="3427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7" name="Google Shape;337;p36"/>
          <p:cNvSpPr txBox="1"/>
          <p:nvPr>
            <p:ph idx="5" type="subTitle"/>
          </p:nvPr>
        </p:nvSpPr>
        <p:spPr>
          <a:xfrm>
            <a:off x="5947924" y="1643751"/>
            <a:ext cx="2270700" cy="824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8" name="Google Shape;338;p36"/>
          <p:cNvSpPr txBox="1"/>
          <p:nvPr>
            <p:ph idx="6" type="ctrTitle"/>
          </p:nvPr>
        </p:nvSpPr>
        <p:spPr>
          <a:xfrm>
            <a:off x="618825" y="411675"/>
            <a:ext cx="47277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39" name="Google Shape;339;p36"/>
          <p:cNvSpPr txBox="1"/>
          <p:nvPr>
            <p:ph idx="7" type="ctrTitle"/>
          </p:nvPr>
        </p:nvSpPr>
        <p:spPr>
          <a:xfrm>
            <a:off x="1121525" y="4134800"/>
            <a:ext cx="1881300" cy="459600"/>
          </a:xfrm>
          <a:prstGeom prst="rect">
            <a:avLst/>
          </a:prstGeom>
          <a:ln>
            <a:noFill/>
          </a:ln>
        </p:spPr>
        <p:txBody>
          <a:bodyPr anchorCtr="0" anchor="b" bIns="34275" lIns="68575" spcFirstLastPara="1" rIns="68575" wrap="square" tIns="3427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0" name="Google Shape;340;p36"/>
          <p:cNvSpPr txBox="1"/>
          <p:nvPr>
            <p:ph idx="8" type="subTitle"/>
          </p:nvPr>
        </p:nvSpPr>
        <p:spPr>
          <a:xfrm>
            <a:off x="961925" y="3479251"/>
            <a:ext cx="2200500" cy="824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1" name="Google Shape;341;p36"/>
          <p:cNvSpPr txBox="1"/>
          <p:nvPr>
            <p:ph idx="9" type="ctrTitle"/>
          </p:nvPr>
        </p:nvSpPr>
        <p:spPr>
          <a:xfrm>
            <a:off x="3628263" y="4134800"/>
            <a:ext cx="1881300" cy="459600"/>
          </a:xfrm>
          <a:prstGeom prst="rect">
            <a:avLst/>
          </a:prstGeom>
          <a:ln>
            <a:noFill/>
          </a:ln>
        </p:spPr>
        <p:txBody>
          <a:bodyPr anchorCtr="0" anchor="b" bIns="34275" lIns="68575" spcFirstLastPara="1" rIns="68575" wrap="square" tIns="3427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2" name="Google Shape;342;p36"/>
          <p:cNvSpPr txBox="1"/>
          <p:nvPr>
            <p:ph idx="13" type="subTitle"/>
          </p:nvPr>
        </p:nvSpPr>
        <p:spPr>
          <a:xfrm>
            <a:off x="3533613" y="3479251"/>
            <a:ext cx="2070600" cy="824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3" name="Google Shape;343;p36"/>
          <p:cNvSpPr txBox="1"/>
          <p:nvPr>
            <p:ph idx="14" type="ctrTitle"/>
          </p:nvPr>
        </p:nvSpPr>
        <p:spPr>
          <a:xfrm>
            <a:off x="6142624" y="4134800"/>
            <a:ext cx="1881300" cy="459600"/>
          </a:xfrm>
          <a:prstGeom prst="rect">
            <a:avLst/>
          </a:prstGeom>
          <a:ln>
            <a:noFill/>
          </a:ln>
        </p:spPr>
        <p:txBody>
          <a:bodyPr anchorCtr="0" anchor="b" bIns="34275" lIns="68575" spcFirstLastPara="1" rIns="68575" wrap="square" tIns="3427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4" name="Google Shape;344;p36"/>
          <p:cNvSpPr txBox="1"/>
          <p:nvPr>
            <p:ph idx="15" type="subTitle"/>
          </p:nvPr>
        </p:nvSpPr>
        <p:spPr>
          <a:xfrm>
            <a:off x="5947924" y="3479251"/>
            <a:ext cx="2270700" cy="824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5" name="Google Shape;345;p3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4" name="Shape 354"/>
        <p:cNvGrpSpPr/>
        <p:nvPr/>
      </p:nvGrpSpPr>
      <p:grpSpPr>
        <a:xfrm>
          <a:off x="0" y="0"/>
          <a:ext cx="0" cy="0"/>
          <a:chOff x="0" y="0"/>
          <a:chExt cx="0" cy="0"/>
        </a:xfrm>
      </p:grpSpPr>
      <p:sp>
        <p:nvSpPr>
          <p:cNvPr id="355" name="Google Shape;355;p37"/>
          <p:cNvSpPr txBox="1"/>
          <p:nvPr>
            <p:ph idx="1" type="body"/>
          </p:nvPr>
        </p:nvSpPr>
        <p:spPr>
          <a:xfrm>
            <a:off x="618306" y="2199025"/>
            <a:ext cx="1905900" cy="12963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56" name="Google Shape;356;p37"/>
          <p:cNvSpPr txBox="1"/>
          <p:nvPr>
            <p:ph type="ctrTitle"/>
          </p:nvPr>
        </p:nvSpPr>
        <p:spPr>
          <a:xfrm>
            <a:off x="618825" y="411675"/>
            <a:ext cx="47277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57" name="Google Shape;357;p3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 name="Google Shape;361;p37"/>
          <p:cNvGrpSpPr/>
          <p:nvPr/>
        </p:nvGrpSpPr>
        <p:grpSpPr>
          <a:xfrm>
            <a:off x="6626134" y="-164562"/>
            <a:ext cx="121172" cy="760495"/>
            <a:chOff x="5245196" y="3136513"/>
            <a:chExt cx="121172" cy="760495"/>
          </a:xfrm>
        </p:grpSpPr>
        <p:sp>
          <p:nvSpPr>
            <p:cNvPr id="362" name="Google Shape;362;p3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 name="Google Shape;364;p3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366" name="Shape 366"/>
        <p:cNvGrpSpPr/>
        <p:nvPr/>
      </p:nvGrpSpPr>
      <p:grpSpPr>
        <a:xfrm>
          <a:off x="0" y="0"/>
          <a:ext cx="0" cy="0"/>
          <a:chOff x="0" y="0"/>
          <a:chExt cx="0" cy="0"/>
        </a:xfrm>
      </p:grpSpPr>
      <p:sp>
        <p:nvSpPr>
          <p:cNvPr id="367" name="Google Shape;367;p38"/>
          <p:cNvSpPr txBox="1"/>
          <p:nvPr>
            <p:ph type="ctrTitle"/>
          </p:nvPr>
        </p:nvSpPr>
        <p:spPr>
          <a:xfrm>
            <a:off x="3068675" y="3075325"/>
            <a:ext cx="3055800" cy="547800"/>
          </a:xfrm>
          <a:prstGeom prst="rect">
            <a:avLst/>
          </a:prstGeom>
        </p:spPr>
        <p:txBody>
          <a:bodyPr anchorCtr="0" anchor="t" bIns="34275" lIns="68575" spcFirstLastPara="1" rIns="68575" wrap="square" tIns="34275">
            <a:noAutofit/>
          </a:bodyPr>
          <a:lstStyle>
            <a:lvl1pPr lvl="0" rtl="0" algn="ctr">
              <a:spcBef>
                <a:spcPts val="0"/>
              </a:spcBef>
              <a:spcAft>
                <a:spcPts val="0"/>
              </a:spcAft>
              <a:buSzPts val="5200"/>
              <a:buNone/>
              <a:defRPr sz="24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68" name="Google Shape;368;p38"/>
          <p:cNvSpPr txBox="1"/>
          <p:nvPr>
            <p:ph idx="1" type="subTitle"/>
          </p:nvPr>
        </p:nvSpPr>
        <p:spPr>
          <a:xfrm>
            <a:off x="2333000" y="1799075"/>
            <a:ext cx="4478100" cy="79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9" name="Google Shape;369;p38"/>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8"/>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8"/>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8"/>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8"/>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 name="Google Shape;374;p38"/>
          <p:cNvGrpSpPr/>
          <p:nvPr/>
        </p:nvGrpSpPr>
        <p:grpSpPr>
          <a:xfrm>
            <a:off x="8217007" y="3576772"/>
            <a:ext cx="188886" cy="1181531"/>
            <a:chOff x="2877432" y="975334"/>
            <a:chExt cx="188886" cy="1181531"/>
          </a:xfrm>
        </p:grpSpPr>
        <p:sp>
          <p:nvSpPr>
            <p:cNvPr id="375" name="Google Shape;375;p38"/>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8"/>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8"/>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 name="Google Shape;378;p38"/>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 name="Google Shape;379;p38"/>
          <p:cNvGrpSpPr/>
          <p:nvPr/>
        </p:nvGrpSpPr>
        <p:grpSpPr>
          <a:xfrm>
            <a:off x="7519346" y="3243318"/>
            <a:ext cx="98059" cy="1147596"/>
            <a:chOff x="3347921" y="16006"/>
            <a:chExt cx="98059" cy="1147596"/>
          </a:xfrm>
        </p:grpSpPr>
        <p:sp>
          <p:nvSpPr>
            <p:cNvPr id="380" name="Google Shape;380;p38"/>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8"/>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38"/>
          <p:cNvGrpSpPr/>
          <p:nvPr/>
        </p:nvGrpSpPr>
        <p:grpSpPr>
          <a:xfrm>
            <a:off x="805821" y="2953663"/>
            <a:ext cx="121172" cy="760495"/>
            <a:chOff x="5245196" y="3136513"/>
            <a:chExt cx="121172" cy="760495"/>
          </a:xfrm>
        </p:grpSpPr>
        <p:sp>
          <p:nvSpPr>
            <p:cNvPr id="383" name="Google Shape;383;p3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 name="Google Shape;385;p38"/>
          <p:cNvGrpSpPr/>
          <p:nvPr/>
        </p:nvGrpSpPr>
        <p:grpSpPr>
          <a:xfrm>
            <a:off x="250617" y="2402301"/>
            <a:ext cx="188650" cy="2468354"/>
            <a:chOff x="250617" y="2402301"/>
            <a:chExt cx="188650" cy="2468354"/>
          </a:xfrm>
        </p:grpSpPr>
        <p:sp>
          <p:nvSpPr>
            <p:cNvPr id="386" name="Google Shape;386;p38"/>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8"/>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8"/>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8"/>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 name="Google Shape;390;p38"/>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8"/>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 name="Google Shape;392;p38"/>
          <p:cNvGrpSpPr/>
          <p:nvPr/>
        </p:nvGrpSpPr>
        <p:grpSpPr>
          <a:xfrm>
            <a:off x="2038689" y="173907"/>
            <a:ext cx="57599" cy="831799"/>
            <a:chOff x="2038689" y="173907"/>
            <a:chExt cx="57599" cy="831799"/>
          </a:xfrm>
        </p:grpSpPr>
        <p:sp>
          <p:nvSpPr>
            <p:cNvPr id="393" name="Google Shape;393;p38"/>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8"/>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38"/>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 name="Google Shape;396;p38"/>
          <p:cNvGrpSpPr/>
          <p:nvPr/>
        </p:nvGrpSpPr>
        <p:grpSpPr>
          <a:xfrm>
            <a:off x="4920170" y="-496491"/>
            <a:ext cx="188886" cy="1181531"/>
            <a:chOff x="2877432" y="975334"/>
            <a:chExt cx="188886" cy="1181531"/>
          </a:xfrm>
        </p:grpSpPr>
        <p:sp>
          <p:nvSpPr>
            <p:cNvPr id="397" name="Google Shape;397;p38"/>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8"/>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8"/>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38"/>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38"/>
          <p:cNvGrpSpPr/>
          <p:nvPr/>
        </p:nvGrpSpPr>
        <p:grpSpPr>
          <a:xfrm>
            <a:off x="3030471" y="-223849"/>
            <a:ext cx="121172" cy="760495"/>
            <a:chOff x="5245196" y="3136513"/>
            <a:chExt cx="121172" cy="760495"/>
          </a:xfrm>
        </p:grpSpPr>
        <p:sp>
          <p:nvSpPr>
            <p:cNvPr id="402" name="Google Shape;402;p3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38"/>
          <p:cNvGrpSpPr/>
          <p:nvPr/>
        </p:nvGrpSpPr>
        <p:grpSpPr>
          <a:xfrm>
            <a:off x="2306292" y="2569221"/>
            <a:ext cx="199237" cy="2828935"/>
            <a:chOff x="1608717" y="1280046"/>
            <a:chExt cx="199237" cy="2828935"/>
          </a:xfrm>
        </p:grpSpPr>
        <p:sp>
          <p:nvSpPr>
            <p:cNvPr id="405" name="Google Shape;405;p38"/>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8"/>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8"/>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5">
    <p:spTree>
      <p:nvGrpSpPr>
        <p:cNvPr id="408" name="Shape 408"/>
        <p:cNvGrpSpPr/>
        <p:nvPr/>
      </p:nvGrpSpPr>
      <p:grpSpPr>
        <a:xfrm>
          <a:off x="0" y="0"/>
          <a:ext cx="0" cy="0"/>
          <a:chOff x="0" y="0"/>
          <a:chExt cx="0" cy="0"/>
        </a:xfrm>
      </p:grpSpPr>
      <p:sp>
        <p:nvSpPr>
          <p:cNvPr id="409" name="Google Shape;409;p39"/>
          <p:cNvSpPr txBox="1"/>
          <p:nvPr>
            <p:ph idx="1" type="subTitle"/>
          </p:nvPr>
        </p:nvSpPr>
        <p:spPr>
          <a:xfrm>
            <a:off x="6429027" y="3829680"/>
            <a:ext cx="2428200" cy="5724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410" name="Google Shape;410;p39"/>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9"/>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9"/>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9"/>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9"/>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9"/>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9"/>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9"/>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9"/>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txBox="1"/>
          <p:nvPr>
            <p:ph type="ctrTitle"/>
          </p:nvPr>
        </p:nvSpPr>
        <p:spPr>
          <a:xfrm>
            <a:off x="970814" y="3396800"/>
            <a:ext cx="21525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421" name="Google Shape;421;p39"/>
          <p:cNvSpPr txBox="1"/>
          <p:nvPr>
            <p:ph idx="2" type="subTitle"/>
          </p:nvPr>
        </p:nvSpPr>
        <p:spPr>
          <a:xfrm>
            <a:off x="970814" y="3829680"/>
            <a:ext cx="2428200" cy="5724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422" name="Google Shape;422;p39"/>
          <p:cNvSpPr txBox="1"/>
          <p:nvPr>
            <p:ph hasCustomPrompt="1" idx="3" type="title"/>
          </p:nvPr>
        </p:nvSpPr>
        <p:spPr>
          <a:xfrm>
            <a:off x="970814" y="2645887"/>
            <a:ext cx="1753800" cy="577800"/>
          </a:xfrm>
          <a:prstGeom prst="rect">
            <a:avLst/>
          </a:prstGeom>
        </p:spPr>
        <p:txBody>
          <a:bodyPr anchorCtr="0" anchor="ctr" bIns="34275" lIns="68575" spcFirstLastPara="1" rIns="68575" wrap="square" tIns="34275">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23" name="Google Shape;423;p39"/>
          <p:cNvSpPr txBox="1"/>
          <p:nvPr>
            <p:ph idx="4" type="ctrTitle"/>
          </p:nvPr>
        </p:nvSpPr>
        <p:spPr>
          <a:xfrm>
            <a:off x="3690348" y="3396800"/>
            <a:ext cx="13866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424" name="Google Shape;424;p39"/>
          <p:cNvSpPr txBox="1"/>
          <p:nvPr>
            <p:ph idx="5" type="subTitle"/>
          </p:nvPr>
        </p:nvSpPr>
        <p:spPr>
          <a:xfrm>
            <a:off x="3690341" y="3829680"/>
            <a:ext cx="2428200" cy="5724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425" name="Google Shape;425;p39"/>
          <p:cNvSpPr txBox="1"/>
          <p:nvPr>
            <p:ph hasCustomPrompt="1" idx="6" type="title"/>
          </p:nvPr>
        </p:nvSpPr>
        <p:spPr>
          <a:xfrm>
            <a:off x="3690341" y="2645887"/>
            <a:ext cx="1753800" cy="577800"/>
          </a:xfrm>
          <a:prstGeom prst="rect">
            <a:avLst/>
          </a:prstGeom>
        </p:spPr>
        <p:txBody>
          <a:bodyPr anchorCtr="0" anchor="ctr" bIns="34275" lIns="68575" spcFirstLastPara="1" rIns="68575" wrap="square" tIns="34275">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26" name="Google Shape;426;p39"/>
          <p:cNvSpPr txBox="1"/>
          <p:nvPr>
            <p:ph idx="7" type="ctrTitle"/>
          </p:nvPr>
        </p:nvSpPr>
        <p:spPr>
          <a:xfrm>
            <a:off x="618825" y="411675"/>
            <a:ext cx="45762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27" name="Google Shape;427;p39"/>
          <p:cNvSpPr txBox="1"/>
          <p:nvPr>
            <p:ph idx="8" type="ctrTitle"/>
          </p:nvPr>
        </p:nvSpPr>
        <p:spPr>
          <a:xfrm>
            <a:off x="6428436" y="3377738"/>
            <a:ext cx="22518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428" name="Google Shape;428;p39"/>
          <p:cNvSpPr txBox="1"/>
          <p:nvPr>
            <p:ph hasCustomPrompt="1" idx="9" type="title"/>
          </p:nvPr>
        </p:nvSpPr>
        <p:spPr>
          <a:xfrm>
            <a:off x="6428436" y="2645887"/>
            <a:ext cx="1753800" cy="577800"/>
          </a:xfrm>
          <a:prstGeom prst="rect">
            <a:avLst/>
          </a:prstGeom>
        </p:spPr>
        <p:txBody>
          <a:bodyPr anchorCtr="0" anchor="ctr" bIns="34275" lIns="68575" spcFirstLastPara="1" rIns="68575" wrap="square" tIns="3427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29" name="Google Shape;429;p39"/>
          <p:cNvSpPr txBox="1"/>
          <p:nvPr>
            <p:ph idx="13" type="ctrTitle"/>
          </p:nvPr>
        </p:nvSpPr>
        <p:spPr>
          <a:xfrm>
            <a:off x="6429027" y="3396800"/>
            <a:ext cx="2251800" cy="577800"/>
          </a:xfrm>
          <a:prstGeom prst="rect">
            <a:avLst/>
          </a:prstGeom>
        </p:spPr>
        <p:txBody>
          <a:bodyPr anchorCtr="0" anchor="b" bIns="34275" lIns="68575" spcFirstLastPara="1" rIns="68575" wrap="square" tIns="3427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430" name="Shape 430"/>
        <p:cNvGrpSpPr/>
        <p:nvPr/>
      </p:nvGrpSpPr>
      <p:grpSpPr>
        <a:xfrm>
          <a:off x="0" y="0"/>
          <a:ext cx="0" cy="0"/>
          <a:chOff x="0" y="0"/>
          <a:chExt cx="0" cy="0"/>
        </a:xfrm>
      </p:grpSpPr>
      <p:sp>
        <p:nvSpPr>
          <p:cNvPr id="431" name="Google Shape;431;p40"/>
          <p:cNvSpPr txBox="1"/>
          <p:nvPr>
            <p:ph type="title"/>
          </p:nvPr>
        </p:nvSpPr>
        <p:spPr>
          <a:xfrm>
            <a:off x="311700" y="445025"/>
            <a:ext cx="8520600" cy="572700"/>
          </a:xfrm>
          <a:prstGeom prst="rect">
            <a:avLst/>
          </a:prstGeom>
        </p:spPr>
        <p:txBody>
          <a:bodyPr anchorCtr="0" anchor="ctr" bIns="34275" lIns="68575" spcFirstLastPara="1" rIns="68575" wrap="square" tIns="34275">
            <a:noAutofit/>
          </a:bodyPr>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432" name="Google Shape;432;p40"/>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33" name="Google Shape;433;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ntenu">
  <p:cSld name="Titre et contenu">
    <p:spTree>
      <p:nvGrpSpPr>
        <p:cNvPr id="434" name="Shape 434"/>
        <p:cNvGrpSpPr/>
        <p:nvPr/>
      </p:nvGrpSpPr>
      <p:grpSpPr>
        <a:xfrm>
          <a:off x="0" y="0"/>
          <a:ext cx="0" cy="0"/>
          <a:chOff x="0" y="0"/>
          <a:chExt cx="0" cy="0"/>
        </a:xfrm>
      </p:grpSpPr>
      <p:sp>
        <p:nvSpPr>
          <p:cNvPr id="435" name="Google Shape;435;p41"/>
          <p:cNvSpPr txBox="1"/>
          <p:nvPr>
            <p:ph idx="1" type="body"/>
          </p:nvPr>
        </p:nvSpPr>
        <p:spPr>
          <a:xfrm>
            <a:off x="450001" y="843558"/>
            <a:ext cx="8262600" cy="3942600"/>
          </a:xfrm>
          <a:prstGeom prst="rect">
            <a:avLst/>
          </a:prstGeom>
          <a:noFill/>
          <a:ln>
            <a:noFill/>
          </a:ln>
        </p:spPr>
        <p:txBody>
          <a:bodyPr anchorCtr="0" anchor="t" bIns="45700" lIns="91425" spcFirstLastPara="1" rIns="91425" wrap="square" tIns="45700">
            <a:normAutofit/>
          </a:bodyPr>
          <a:lstStyle>
            <a:lvl1pPr indent="-377190" lvl="0" marL="457200" rtl="0" algn="l">
              <a:spcBef>
                <a:spcPts val="390"/>
              </a:spcBef>
              <a:spcAft>
                <a:spcPts val="0"/>
              </a:spcAft>
              <a:buClr>
                <a:schemeClr val="dk1"/>
              </a:buClr>
              <a:buSzPts val="2340"/>
              <a:buChar char="●"/>
              <a:defRPr sz="1950">
                <a:latin typeface="Arial"/>
                <a:ea typeface="Arial"/>
                <a:cs typeface="Arial"/>
                <a:sym typeface="Arial"/>
              </a:defRPr>
            </a:lvl1pPr>
            <a:lvl2pPr indent="-342900" lvl="1" marL="914400" rtl="0" algn="l">
              <a:spcBef>
                <a:spcPts val="360"/>
              </a:spcBef>
              <a:spcAft>
                <a:spcPts val="0"/>
              </a:spcAft>
              <a:buClr>
                <a:schemeClr val="dk1"/>
              </a:buClr>
              <a:buSzPts val="1800"/>
              <a:buChar char="○"/>
              <a:defRPr sz="1800">
                <a:latin typeface="Arial"/>
                <a:ea typeface="Arial"/>
                <a:cs typeface="Arial"/>
                <a:sym typeface="Arial"/>
              </a:defRPr>
            </a:lvl2pPr>
            <a:lvl3pPr indent="-323850" lvl="2" marL="1371600" rtl="0" algn="l">
              <a:spcBef>
                <a:spcPts val="300"/>
              </a:spcBef>
              <a:spcAft>
                <a:spcPts val="0"/>
              </a:spcAft>
              <a:buClr>
                <a:schemeClr val="dk1"/>
              </a:buClr>
              <a:buSzPts val="1500"/>
              <a:buChar char="■"/>
              <a:defRPr sz="1500">
                <a:latin typeface="Arial"/>
                <a:ea typeface="Arial"/>
                <a:cs typeface="Arial"/>
                <a:sym typeface="Arial"/>
              </a:defRPr>
            </a:lvl3pPr>
            <a:lvl4pPr indent="-323850" lvl="3" marL="1828800" rtl="0" algn="l">
              <a:spcBef>
                <a:spcPts val="300"/>
              </a:spcBef>
              <a:spcAft>
                <a:spcPts val="0"/>
              </a:spcAft>
              <a:buClr>
                <a:schemeClr val="dk1"/>
              </a:buClr>
              <a:buSzPts val="1500"/>
              <a:buChar char="●"/>
              <a:defRPr>
                <a:latin typeface="Arial"/>
                <a:ea typeface="Arial"/>
                <a:cs typeface="Arial"/>
                <a:sym typeface="Arial"/>
              </a:defRPr>
            </a:lvl4pPr>
            <a:lvl5pPr indent="-323850" lvl="4" marL="2286000" rtl="0" algn="l">
              <a:spcBef>
                <a:spcPts val="300"/>
              </a:spcBef>
              <a:spcAft>
                <a:spcPts val="0"/>
              </a:spcAft>
              <a:buClr>
                <a:schemeClr val="dk1"/>
              </a:buClr>
              <a:buSzPts val="1500"/>
              <a:buChar char="○"/>
              <a:defRPr>
                <a:latin typeface="Arial"/>
                <a:ea typeface="Arial"/>
                <a:cs typeface="Arial"/>
                <a:sym typeface="Arial"/>
              </a:defRPr>
            </a:lvl5pPr>
            <a:lvl6pPr indent="-342900" lvl="5" marL="2743200" rtl="0" algn="l">
              <a:spcBef>
                <a:spcPts val="360"/>
              </a:spcBef>
              <a:spcAft>
                <a:spcPts val="0"/>
              </a:spcAft>
              <a:buClr>
                <a:schemeClr val="dk1"/>
              </a:buClr>
              <a:buSzPts val="1800"/>
              <a:buChar char="■"/>
              <a:defRPr/>
            </a:lvl6pPr>
            <a:lvl7pPr indent="-342900" lvl="6" marL="3200400" rtl="0" algn="l">
              <a:spcBef>
                <a:spcPts val="360"/>
              </a:spcBef>
              <a:spcAft>
                <a:spcPts val="0"/>
              </a:spcAft>
              <a:buClr>
                <a:schemeClr val="dk1"/>
              </a:buClr>
              <a:buSzPts val="1800"/>
              <a:buChar char="●"/>
              <a:defRPr/>
            </a:lvl7pPr>
            <a:lvl8pPr indent="-342900" lvl="7" marL="3657600" rtl="0" algn="l">
              <a:spcBef>
                <a:spcPts val="360"/>
              </a:spcBef>
              <a:spcAft>
                <a:spcPts val="0"/>
              </a:spcAft>
              <a:buClr>
                <a:schemeClr val="dk1"/>
              </a:buClr>
              <a:buSzPts val="1800"/>
              <a:buChar char="○"/>
              <a:defRPr/>
            </a:lvl8pPr>
            <a:lvl9pPr indent="-342900" lvl="8" marL="4114800" rtl="0" algn="l">
              <a:spcBef>
                <a:spcPts val="360"/>
              </a:spcBef>
              <a:spcAft>
                <a:spcPts val="0"/>
              </a:spcAft>
              <a:buClr>
                <a:schemeClr val="dk1"/>
              </a:buClr>
              <a:buSzPts val="1800"/>
              <a:buChar char="■"/>
              <a:defRPr/>
            </a:lvl9pPr>
          </a:lstStyle>
          <a:p/>
        </p:txBody>
      </p:sp>
      <p:cxnSp>
        <p:nvCxnSpPr>
          <p:cNvPr id="436" name="Google Shape;436;p41"/>
          <p:cNvCxnSpPr/>
          <p:nvPr/>
        </p:nvCxnSpPr>
        <p:spPr>
          <a:xfrm>
            <a:off x="0" y="675000"/>
            <a:ext cx="9144000" cy="0"/>
          </a:xfrm>
          <a:prstGeom prst="straightConnector1">
            <a:avLst/>
          </a:prstGeom>
          <a:noFill/>
          <a:ln cap="flat" cmpd="sng" w="28575">
            <a:solidFill>
              <a:srgbClr val="CF005F"/>
            </a:solidFill>
            <a:prstDash val="solid"/>
            <a:round/>
            <a:headEnd len="sm" w="sm" type="none"/>
            <a:tailEnd len="sm" w="sm" type="none"/>
          </a:ln>
        </p:spPr>
      </p:cxnSp>
      <p:sp>
        <p:nvSpPr>
          <p:cNvPr id="437" name="Google Shape;437;p41"/>
          <p:cNvSpPr txBox="1"/>
          <p:nvPr>
            <p:ph type="title"/>
          </p:nvPr>
        </p:nvSpPr>
        <p:spPr>
          <a:xfrm>
            <a:off x="450000" y="87474"/>
            <a:ext cx="8226600" cy="540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chemeClr val="dk1"/>
              </a:buClr>
              <a:buSzPts val="18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pic>
        <p:nvPicPr>
          <p:cNvPr id="438" name="Google Shape;438;p41"/>
          <p:cNvPicPr preferRelativeResize="0"/>
          <p:nvPr/>
        </p:nvPicPr>
        <p:blipFill rotWithShape="1">
          <a:blip r:embed="rId2">
            <a:alphaModFix/>
          </a:blip>
          <a:srcRect b="0" l="0" r="0" t="0"/>
          <a:stretch/>
        </p:blipFill>
        <p:spPr>
          <a:xfrm>
            <a:off x="8686800" y="324000"/>
            <a:ext cx="342900" cy="342900"/>
          </a:xfrm>
          <a:prstGeom prst="rect">
            <a:avLst/>
          </a:prstGeom>
          <a:noFill/>
          <a:ln>
            <a:noFill/>
          </a:ln>
        </p:spPr>
      </p:pic>
      <p:sp>
        <p:nvSpPr>
          <p:cNvPr id="439" name="Google Shape;439;p41"/>
          <p:cNvSpPr/>
          <p:nvPr/>
        </p:nvSpPr>
        <p:spPr>
          <a:xfrm flipH="1">
            <a:off x="-450000" y="0"/>
            <a:ext cx="900000" cy="675000"/>
          </a:xfrm>
          <a:prstGeom prst="chord">
            <a:avLst>
              <a:gd fmla="val 5395707" name="adj1"/>
              <a:gd fmla="val 16200000" name="adj2"/>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900">
              <a:solidFill>
                <a:schemeClr val="lt1"/>
              </a:solidFill>
              <a:latin typeface="Arial"/>
              <a:ea typeface="Arial"/>
              <a:cs typeface="Arial"/>
              <a:sym typeface="Arial"/>
            </a:endParaRPr>
          </a:p>
        </p:txBody>
      </p:sp>
      <p:sp>
        <p:nvSpPr>
          <p:cNvPr id="440" name="Google Shape;440;p41"/>
          <p:cNvSpPr txBox="1"/>
          <p:nvPr/>
        </p:nvSpPr>
        <p:spPr>
          <a:xfrm>
            <a:off x="-180528" y="33468"/>
            <a:ext cx="576000" cy="594000"/>
          </a:xfrm>
          <a:prstGeom prst="rect">
            <a:avLst/>
          </a:prstGeom>
          <a:noFill/>
          <a:ln>
            <a:noFill/>
          </a:ln>
        </p:spPr>
        <p:txBody>
          <a:bodyPr anchorCtr="0" anchor="ctr" bIns="45700" lIns="91425" spcFirstLastPara="1" rIns="91425" wrap="square" tIns="45700">
            <a:noAutofit/>
          </a:bodyPr>
          <a:lstStyle/>
          <a:p>
            <a:pPr indent="0" lvl="0" marL="0" marR="0" rtl="0" algn="r">
              <a:lnSpc>
                <a:spcPct val="150000"/>
              </a:lnSpc>
              <a:spcBef>
                <a:spcPts val="0"/>
              </a:spcBef>
              <a:spcAft>
                <a:spcPts val="0"/>
              </a:spcAft>
              <a:buNone/>
            </a:pPr>
            <a:fld id="{00000000-1234-1234-1234-123412341234}" type="slidenum">
              <a:rPr lang="en" sz="900">
                <a:solidFill>
                  <a:schemeClr val="lt1"/>
                </a:solidFill>
                <a:latin typeface="Arial"/>
                <a:ea typeface="Arial"/>
                <a:cs typeface="Arial"/>
                <a:sym typeface="Arial"/>
              </a:rPr>
              <a:t>‹#›</a:t>
            </a:fld>
            <a:endParaRPr sz="900">
              <a:solidFill>
                <a:schemeClr val="lt1"/>
              </a:solidFill>
              <a:latin typeface="Arial"/>
              <a:ea typeface="Arial"/>
              <a:cs typeface="Arial"/>
              <a:sym typeface="Arial"/>
            </a:endParaRPr>
          </a:p>
          <a:p>
            <a:pPr indent="0" lvl="0" marL="0" marR="0" rtl="0" algn="r">
              <a:lnSpc>
                <a:spcPct val="150000"/>
              </a:lnSpc>
              <a:spcBef>
                <a:spcPts val="0"/>
              </a:spcBef>
              <a:spcAft>
                <a:spcPts val="0"/>
              </a:spcAft>
              <a:buNone/>
            </a:pPr>
            <a:r>
              <a:rPr lang="en" sz="900">
                <a:solidFill>
                  <a:srgbClr val="D8D8D8"/>
                </a:solidFill>
                <a:latin typeface="Arial"/>
                <a:ea typeface="Arial"/>
                <a:cs typeface="Arial"/>
                <a:sym typeface="Arial"/>
              </a:rPr>
              <a:t>15</a:t>
            </a:r>
            <a:endParaRPr/>
          </a:p>
        </p:txBody>
      </p:sp>
      <p:cxnSp>
        <p:nvCxnSpPr>
          <p:cNvPr id="441" name="Google Shape;441;p41"/>
          <p:cNvCxnSpPr>
            <a:stCxn id="439" idx="2"/>
          </p:cNvCxnSpPr>
          <p:nvPr/>
        </p:nvCxnSpPr>
        <p:spPr>
          <a:xfrm>
            <a:off x="-211" y="337500"/>
            <a:ext cx="450000" cy="0"/>
          </a:xfrm>
          <a:prstGeom prst="straightConnector1">
            <a:avLst/>
          </a:prstGeom>
          <a:noFill/>
          <a:ln cap="flat" cmpd="sng" w="9525">
            <a:solidFill>
              <a:srgbClr val="F9F9F9"/>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 type="blank">
  <p:cSld name="BLANK">
    <p:spTree>
      <p:nvGrpSpPr>
        <p:cNvPr id="442" name="Shape 442"/>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2">
    <p:spTree>
      <p:nvGrpSpPr>
        <p:cNvPr id="443" name="Shape 443"/>
        <p:cNvGrpSpPr/>
        <p:nvPr/>
      </p:nvGrpSpPr>
      <p:grpSpPr>
        <a:xfrm>
          <a:off x="0" y="0"/>
          <a:ext cx="0" cy="0"/>
          <a:chOff x="0" y="0"/>
          <a:chExt cx="0" cy="0"/>
        </a:xfrm>
      </p:grpSpPr>
      <p:sp>
        <p:nvSpPr>
          <p:cNvPr id="444" name="Google Shape;444;p43"/>
          <p:cNvSpPr txBox="1"/>
          <p:nvPr>
            <p:ph type="title"/>
          </p:nvPr>
        </p:nvSpPr>
        <p:spPr>
          <a:xfrm>
            <a:off x="311700" y="445025"/>
            <a:ext cx="8520600" cy="572700"/>
          </a:xfrm>
          <a:prstGeom prst="rect">
            <a:avLst/>
          </a:prstGeom>
        </p:spPr>
        <p:txBody>
          <a:bodyPr anchorCtr="0" anchor="ctr" bIns="34275" lIns="68575" spcFirstLastPara="1" rIns="68575" wrap="square" tIns="34275">
            <a:noAutofit/>
          </a:bodyPr>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445" name="Google Shape;445;p43"/>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46" name="Google Shape;446;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0.xml"/><Relationship Id="rId22" Type="http://schemas.openxmlformats.org/officeDocument/2006/relationships/slideLayout" Target="../slideLayouts/slideLayout32.xml"/><Relationship Id="rId21" Type="http://schemas.openxmlformats.org/officeDocument/2006/relationships/slideLayout" Target="../slideLayouts/slideLayout31.xml"/><Relationship Id="rId24" Type="http://schemas.openxmlformats.org/officeDocument/2006/relationships/slideLayout" Target="../slideLayouts/slideLayout34.xml"/><Relationship Id="rId23" Type="http://schemas.openxmlformats.org/officeDocument/2006/relationships/slideLayout" Target="../slideLayouts/slideLayout33.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26" Type="http://schemas.openxmlformats.org/officeDocument/2006/relationships/slideLayout" Target="../slideLayouts/slideLayout36.xml"/><Relationship Id="rId25" Type="http://schemas.openxmlformats.org/officeDocument/2006/relationships/slideLayout" Target="../slideLayouts/slideLayout35.xml"/><Relationship Id="rId28" Type="http://schemas.openxmlformats.org/officeDocument/2006/relationships/slideLayout" Target="../slideLayouts/slideLayout38.xml"/><Relationship Id="rId27" Type="http://schemas.openxmlformats.org/officeDocument/2006/relationships/slideLayout" Target="../slideLayouts/slideLayout37.xml"/><Relationship Id="rId5" Type="http://schemas.openxmlformats.org/officeDocument/2006/relationships/slideLayout" Target="../slideLayouts/slideLayout15.xml"/><Relationship Id="rId6" Type="http://schemas.openxmlformats.org/officeDocument/2006/relationships/slideLayout" Target="../slideLayouts/slideLayout16.xml"/><Relationship Id="rId29" Type="http://schemas.openxmlformats.org/officeDocument/2006/relationships/slideLayout" Target="../slideLayouts/slideLayout39.xml"/><Relationship Id="rId7" Type="http://schemas.openxmlformats.org/officeDocument/2006/relationships/slideLayout" Target="../slideLayouts/slideLayout17.xml"/><Relationship Id="rId8" Type="http://schemas.openxmlformats.org/officeDocument/2006/relationships/slideLayout" Target="../slideLayouts/slideLayout18.xml"/><Relationship Id="rId31" Type="http://schemas.openxmlformats.org/officeDocument/2006/relationships/slideLayout" Target="../slideLayouts/slideLayout41.xml"/><Relationship Id="rId30" Type="http://schemas.openxmlformats.org/officeDocument/2006/relationships/slideLayout" Target="../slideLayouts/slideLayout40.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32" Type="http://schemas.openxmlformats.org/officeDocument/2006/relationships/theme" Target="../theme/theme1.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9" Type="http://schemas.openxmlformats.org/officeDocument/2006/relationships/slideLayout" Target="../slideLayouts/slideLayout29.xml"/><Relationship Id="rId1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94853" y="273844"/>
            <a:ext cx="8354400" cy="4443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2"/>
              </a:buClr>
              <a:buSzPts val="2700"/>
              <a:buFont typeface="Century Gothic"/>
              <a:buNone/>
              <a:defRPr b="1" i="0" sz="2700" u="none" cap="none" strike="noStrike">
                <a:solidFill>
                  <a:schemeClr val="dk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pic>
        <p:nvPicPr>
          <p:cNvPr id="52" name="Google Shape;52;p13"/>
          <p:cNvPicPr preferRelativeResize="0"/>
          <p:nvPr/>
        </p:nvPicPr>
        <p:blipFill>
          <a:blip r:embed="rId1">
            <a:alphaModFix/>
          </a:blip>
          <a:stretch>
            <a:fillRect/>
          </a:stretch>
        </p:blipFill>
        <p:spPr>
          <a:xfrm>
            <a:off x="7025800" y="4844350"/>
            <a:ext cx="1951327" cy="1463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 id="2147483687" r:id="rId30"/>
    <p:sldLayoutId id="214748368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7.png"/><Relationship Id="rId5" Type="http://schemas.openxmlformats.org/officeDocument/2006/relationships/hyperlink" Target="https://doi.org/10.1017/eds.2022.12" TargetMode="External"/><Relationship Id="rId6" Type="http://schemas.openxmlformats.org/officeDocument/2006/relationships/image" Target="../media/image19.png"/><Relationship Id="rId7" Type="http://schemas.openxmlformats.org/officeDocument/2006/relationships/hyperlink" Target="https://doi.org/10.5061/dryad.pc866t1qd"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6.png"/><Relationship Id="rId9" Type="http://schemas.openxmlformats.org/officeDocument/2006/relationships/image" Target="../media/image9.png"/><Relationship Id="rId5" Type="http://schemas.openxmlformats.org/officeDocument/2006/relationships/hyperlink" Target="https://doi.org/10.1038/s41597-022-01449-5" TargetMode="External"/><Relationship Id="rId6" Type="http://schemas.openxmlformats.org/officeDocument/2006/relationships/hyperlink" Target="https://doi.org/10.1038/s41597-022-01449-5" TargetMode="External"/><Relationship Id="rId7" Type="http://schemas.openxmlformats.org/officeDocument/2006/relationships/hyperlink" Target="https://www.nature.com/articles/s41597-022-01449-5#ref-CR34" TargetMode="External"/><Relationship Id="rId8" Type="http://schemas.openxmlformats.org/officeDocument/2006/relationships/hyperlink" Target="http://umnlcc.cs.umn.edu/realsa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2.xml"/><Relationship Id="rId3" Type="http://schemas.openxmlformats.org/officeDocument/2006/relationships/hyperlink" Target="http://www.youtube.com/watch?v=iea6d5oI8Ag" TargetMode="External"/><Relationship Id="rId4"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3.xml"/><Relationship Id="rId3" Type="http://schemas.openxmlformats.org/officeDocument/2006/relationships/hyperlink" Target="https://www.library.ucsb.edu/sites/default/files/dls_n4_pids_navy.pdf" TargetMode="External"/><Relationship Id="rId4" Type="http://schemas.openxmlformats.org/officeDocument/2006/relationships/image" Target="../media/image16.png"/><Relationship Id="rId5" Type="http://schemas.openxmlformats.org/officeDocument/2006/relationships/hyperlink" Target="https://docs.github.com/en/repositories/archiving-a-github-repository/referencing-and-citing-conten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5.xml"/><Relationship Id="rId3" Type="http://schemas.openxmlformats.org/officeDocument/2006/relationships/hyperlink" Target="https://www.library.ucsb.edu/sites/default/files/dls-n05-2021-dr-navy.pdf"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6.xml"/><Relationship Id="rId3" Type="http://schemas.openxmlformats.org/officeDocument/2006/relationships/hyperlink" Target="https://www.re3data.org/search?query=environmental%20sciences&amp;countries%5B%5D=USA"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hyperlink" Target="https://doi.org/10.5281/zenodo.1475430"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hyperlink" Target="https://perma.cc/B6MV-7DK9" TargetMode="Externa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hyperlink" Target="https://www.enago.com/academy/should-you-publish-your-research-data-the-new-trend-of-data-journals" TargetMode="External"/><Relationship Id="rId5" Type="http://schemas.openxmlformats.org/officeDocument/2006/relationships/hyperlink" Target="https://www.gbif.org/data-paper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44"/>
          <p:cNvSpPr txBox="1"/>
          <p:nvPr>
            <p:ph type="ctrTitle"/>
          </p:nvPr>
        </p:nvSpPr>
        <p:spPr>
          <a:xfrm>
            <a:off x="1801300" y="1812400"/>
            <a:ext cx="6284400" cy="731100"/>
          </a:xfrm>
          <a:prstGeom prst="rect">
            <a:avLst/>
          </a:prstGeom>
        </p:spPr>
        <p:txBody>
          <a:bodyPr anchorCtr="0" anchor="b" bIns="34275" lIns="68575" spcFirstLastPara="1" rIns="68575" wrap="square" tIns="34275">
            <a:spAutoFit/>
          </a:bodyPr>
          <a:lstStyle/>
          <a:p>
            <a:pPr indent="0" lvl="0" marL="0" rtl="0" algn="l">
              <a:lnSpc>
                <a:spcPct val="100000"/>
              </a:lnSpc>
              <a:spcBef>
                <a:spcPts val="0"/>
              </a:spcBef>
              <a:spcAft>
                <a:spcPts val="0"/>
              </a:spcAft>
              <a:buNone/>
            </a:pPr>
            <a:r>
              <a:rPr lang="en" sz="4300">
                <a:solidFill>
                  <a:srgbClr val="FCFCFC"/>
                </a:solidFill>
              </a:rPr>
              <a:t>Data Publication</a:t>
            </a:r>
            <a:endParaRPr sz="4300">
              <a:solidFill>
                <a:srgbClr val="FCFCFC"/>
              </a:solidFill>
            </a:endParaRPr>
          </a:p>
        </p:txBody>
      </p:sp>
      <p:sp>
        <p:nvSpPr>
          <p:cNvPr id="452" name="Google Shape;452;p44"/>
          <p:cNvSpPr txBox="1"/>
          <p:nvPr/>
        </p:nvSpPr>
        <p:spPr>
          <a:xfrm>
            <a:off x="4289450" y="3754650"/>
            <a:ext cx="4469100" cy="735900"/>
          </a:xfrm>
          <a:prstGeom prst="rect">
            <a:avLst/>
          </a:prstGeom>
          <a:noFill/>
          <a:ln>
            <a:noFill/>
          </a:ln>
        </p:spPr>
        <p:txBody>
          <a:bodyPr anchorCtr="0" anchor="t" bIns="36575" lIns="64000" spcFirstLastPara="1" rIns="64000" wrap="square" tIns="36575">
            <a:spAutoFit/>
          </a:bodyPr>
          <a:lstStyle/>
          <a:p>
            <a:pPr indent="0" lvl="0" marL="0" rtl="0" algn="l">
              <a:spcBef>
                <a:spcPts val="0"/>
              </a:spcBef>
              <a:spcAft>
                <a:spcPts val="0"/>
              </a:spcAft>
              <a:buNone/>
            </a:pPr>
            <a:r>
              <a:rPr lang="en" sz="1700">
                <a:solidFill>
                  <a:srgbClr val="FFFFFF"/>
                </a:solidFill>
                <a:latin typeface="Century Gothic"/>
                <a:ea typeface="Century Gothic"/>
                <a:cs typeface="Century Gothic"/>
                <a:sym typeface="Century Gothic"/>
              </a:rPr>
              <a:t>Renata Curty &amp; Greg Janée</a:t>
            </a:r>
            <a:endParaRPr sz="1700">
              <a:solidFill>
                <a:srgbClr val="FFFFFF"/>
              </a:solidFill>
              <a:latin typeface="Century Gothic"/>
              <a:ea typeface="Century Gothic"/>
              <a:cs typeface="Century Gothic"/>
              <a:sym typeface="Century Gothic"/>
            </a:endParaRPr>
          </a:p>
          <a:p>
            <a:pPr indent="0" lvl="0" marL="0" rtl="0" algn="l">
              <a:spcBef>
                <a:spcPts val="0"/>
              </a:spcBef>
              <a:spcAft>
                <a:spcPts val="0"/>
              </a:spcAft>
              <a:buNone/>
            </a:pPr>
            <a:r>
              <a:rPr lang="en" sz="1300">
                <a:solidFill>
                  <a:srgbClr val="FEBC11"/>
                </a:solidFill>
                <a:latin typeface="Century Gothic"/>
                <a:ea typeface="Century Gothic"/>
                <a:cs typeface="Century Gothic"/>
                <a:sym typeface="Century Gothic"/>
              </a:rPr>
              <a:t>Research Data Services, UCSB Library</a:t>
            </a:r>
            <a:endParaRPr sz="1300">
              <a:solidFill>
                <a:srgbClr val="FEBC11"/>
              </a:solidFill>
              <a:latin typeface="Century Gothic"/>
              <a:ea typeface="Century Gothic"/>
              <a:cs typeface="Century Gothic"/>
              <a:sym typeface="Century Gothic"/>
            </a:endParaRPr>
          </a:p>
          <a:p>
            <a:pPr indent="0" lvl="0" marL="0" rtl="0" algn="l">
              <a:spcBef>
                <a:spcPts val="0"/>
              </a:spcBef>
              <a:spcAft>
                <a:spcPts val="0"/>
              </a:spcAft>
              <a:buNone/>
            </a:pPr>
            <a:r>
              <a:rPr lang="en" sz="1300">
                <a:solidFill>
                  <a:srgbClr val="FEBC11"/>
                </a:solidFill>
                <a:latin typeface="Century Gothic"/>
                <a:ea typeface="Century Gothic"/>
                <a:cs typeface="Century Gothic"/>
                <a:sym typeface="Century Gothic"/>
              </a:rPr>
              <a:t>rds@library.ucsb.edu</a:t>
            </a:r>
            <a:endParaRPr sz="1300">
              <a:solidFill>
                <a:srgbClr val="FEBC11"/>
              </a:solidFill>
              <a:latin typeface="Century Gothic"/>
              <a:ea typeface="Century Gothic"/>
              <a:cs typeface="Century Gothic"/>
              <a:sym typeface="Century Gothic"/>
            </a:endParaRPr>
          </a:p>
        </p:txBody>
      </p:sp>
      <p:sp>
        <p:nvSpPr>
          <p:cNvPr id="453" name="Google Shape;453;p44"/>
          <p:cNvSpPr txBox="1"/>
          <p:nvPr/>
        </p:nvSpPr>
        <p:spPr>
          <a:xfrm>
            <a:off x="200025" y="247650"/>
            <a:ext cx="7116900" cy="8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rgbClr val="FEBC11"/>
                </a:solidFill>
                <a:latin typeface="Nunito Sans"/>
                <a:ea typeface="Nunito Sans"/>
                <a:cs typeface="Nunito Sans"/>
                <a:sym typeface="Nunito Sans"/>
              </a:rPr>
              <a:t>EDS213 - Databases &amp; Data Management</a:t>
            </a:r>
            <a:endParaRPr b="1" sz="1500">
              <a:solidFill>
                <a:srgbClr val="FEBC11"/>
              </a:solidFill>
              <a:latin typeface="Nunito Sans"/>
              <a:ea typeface="Nunito Sans"/>
              <a:cs typeface="Nunito Sans"/>
              <a:sym typeface="Nunito Sans"/>
            </a:endParaRPr>
          </a:p>
          <a:p>
            <a:pPr indent="0" lvl="0" marL="0" rtl="0" algn="l">
              <a:spcBef>
                <a:spcPts val="0"/>
              </a:spcBef>
              <a:spcAft>
                <a:spcPts val="0"/>
              </a:spcAft>
              <a:buNone/>
            </a:pPr>
            <a:r>
              <a:rPr b="1" lang="en" sz="1500">
                <a:solidFill>
                  <a:srgbClr val="FEBC11"/>
                </a:solidFill>
                <a:latin typeface="Nunito Sans"/>
                <a:ea typeface="Nunito Sans"/>
                <a:cs typeface="Nunito Sans"/>
                <a:sym typeface="Nunito Sans"/>
              </a:rPr>
              <a:t>Week 10</a:t>
            </a:r>
            <a:endParaRPr b="1" sz="1500">
              <a:solidFill>
                <a:srgbClr val="FEBC11"/>
              </a:solidFill>
              <a:latin typeface="Nunito Sans"/>
              <a:ea typeface="Nunito Sans"/>
              <a:cs typeface="Nunito Sans"/>
              <a:sym typeface="Nunito Sans"/>
            </a:endParaRPr>
          </a:p>
          <a:p>
            <a:pPr indent="0" lvl="0" marL="0" rtl="0" algn="l">
              <a:spcBef>
                <a:spcPts val="0"/>
              </a:spcBef>
              <a:spcAft>
                <a:spcPts val="0"/>
              </a:spcAft>
              <a:buNone/>
            </a:pPr>
            <a:r>
              <a:t/>
            </a:r>
            <a:endParaRPr i="1" sz="1300">
              <a:solidFill>
                <a:srgbClr val="F1C232"/>
              </a:solidFill>
              <a:latin typeface="Lobster"/>
              <a:ea typeface="Lobster"/>
              <a:cs typeface="Lobster"/>
              <a:sym typeface="Lobs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53"/>
          <p:cNvSpPr txBox="1"/>
          <p:nvPr/>
        </p:nvSpPr>
        <p:spPr>
          <a:xfrm>
            <a:off x="399750" y="9100"/>
            <a:ext cx="46179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300">
                <a:solidFill>
                  <a:schemeClr val="dk2"/>
                </a:solidFill>
                <a:latin typeface="Century Gothic"/>
                <a:ea typeface="Century Gothic"/>
                <a:cs typeface="Century Gothic"/>
                <a:sym typeface="Century Gothic"/>
              </a:rPr>
              <a:t>Data Papers</a:t>
            </a:r>
            <a:endParaRPr b="1" sz="3300">
              <a:solidFill>
                <a:schemeClr val="dk2"/>
              </a:solidFill>
              <a:latin typeface="Century Gothic"/>
              <a:ea typeface="Century Gothic"/>
              <a:cs typeface="Century Gothic"/>
              <a:sym typeface="Century Gothic"/>
            </a:endParaRPr>
          </a:p>
        </p:txBody>
      </p:sp>
      <p:pic>
        <p:nvPicPr>
          <p:cNvPr id="519" name="Google Shape;519;p53"/>
          <p:cNvPicPr preferRelativeResize="0"/>
          <p:nvPr/>
        </p:nvPicPr>
        <p:blipFill rotWithShape="1">
          <a:blip r:embed="rId3">
            <a:alphaModFix/>
          </a:blip>
          <a:srcRect b="0" l="0" r="0" t="0"/>
          <a:stretch/>
        </p:blipFill>
        <p:spPr>
          <a:xfrm rot="135087">
            <a:off x="7572989" y="29872"/>
            <a:ext cx="1546193" cy="1293732"/>
          </a:xfrm>
          <a:prstGeom prst="rect">
            <a:avLst/>
          </a:prstGeom>
          <a:noFill/>
          <a:ln>
            <a:noFill/>
          </a:ln>
        </p:spPr>
      </p:pic>
      <p:pic>
        <p:nvPicPr>
          <p:cNvPr id="520" name="Google Shape;520;p53"/>
          <p:cNvPicPr preferRelativeResize="0"/>
          <p:nvPr/>
        </p:nvPicPr>
        <p:blipFill>
          <a:blip r:embed="rId4">
            <a:alphaModFix/>
          </a:blip>
          <a:stretch>
            <a:fillRect/>
          </a:stretch>
        </p:blipFill>
        <p:spPr>
          <a:xfrm>
            <a:off x="499025" y="630575"/>
            <a:ext cx="3236478" cy="4136899"/>
          </a:xfrm>
          <a:prstGeom prst="rect">
            <a:avLst/>
          </a:prstGeom>
          <a:noFill/>
          <a:ln>
            <a:noFill/>
          </a:ln>
          <a:effectLst>
            <a:outerShdw blurRad="57150" rotWithShape="0" algn="bl" dir="5400000" dist="19050">
              <a:srgbClr val="000000">
                <a:alpha val="50000"/>
              </a:srgbClr>
            </a:outerShdw>
          </a:effectLst>
        </p:spPr>
      </p:pic>
      <p:sp>
        <p:nvSpPr>
          <p:cNvPr id="521" name="Google Shape;521;p53"/>
          <p:cNvSpPr txBox="1"/>
          <p:nvPr/>
        </p:nvSpPr>
        <p:spPr>
          <a:xfrm>
            <a:off x="399750" y="4767475"/>
            <a:ext cx="38799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u="sng">
                <a:solidFill>
                  <a:schemeClr val="hlink"/>
                </a:solidFill>
                <a:latin typeface="Avenir"/>
                <a:ea typeface="Avenir"/>
                <a:cs typeface="Avenir"/>
                <a:sym typeface="Avenir"/>
                <a:hlinkClick r:id="rId5"/>
              </a:rPr>
              <a:t> https://doi.org/10.1017/eds.2022.12</a:t>
            </a:r>
            <a:endParaRPr>
              <a:solidFill>
                <a:schemeClr val="dk1"/>
              </a:solidFill>
              <a:latin typeface="Avenir"/>
              <a:ea typeface="Avenir"/>
              <a:cs typeface="Avenir"/>
              <a:sym typeface="Avenir"/>
            </a:endParaRPr>
          </a:p>
        </p:txBody>
      </p:sp>
      <p:pic>
        <p:nvPicPr>
          <p:cNvPr id="522" name="Google Shape;522;p53"/>
          <p:cNvPicPr preferRelativeResize="0"/>
          <p:nvPr/>
        </p:nvPicPr>
        <p:blipFill rotWithShape="1">
          <a:blip r:embed="rId6">
            <a:alphaModFix/>
          </a:blip>
          <a:srcRect b="0" l="1806" r="0" t="0"/>
          <a:stretch/>
        </p:blipFill>
        <p:spPr>
          <a:xfrm>
            <a:off x="4040300" y="1619275"/>
            <a:ext cx="4832677" cy="2610526"/>
          </a:xfrm>
          <a:prstGeom prst="rect">
            <a:avLst/>
          </a:prstGeom>
          <a:noFill/>
          <a:ln>
            <a:noFill/>
          </a:ln>
          <a:effectLst>
            <a:outerShdw blurRad="57150" rotWithShape="0" algn="bl" dir="5400000" dist="19050">
              <a:srgbClr val="000000">
                <a:alpha val="50000"/>
              </a:srgbClr>
            </a:outerShdw>
          </a:effectLst>
        </p:spPr>
      </p:pic>
      <p:sp>
        <p:nvSpPr>
          <p:cNvPr id="523" name="Google Shape;523;p53"/>
          <p:cNvSpPr txBox="1"/>
          <p:nvPr/>
        </p:nvSpPr>
        <p:spPr>
          <a:xfrm>
            <a:off x="4279650" y="4375800"/>
            <a:ext cx="3738300" cy="346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50" u="sng">
                <a:solidFill>
                  <a:schemeClr val="hlink"/>
                </a:solidFill>
                <a:latin typeface="Avenir"/>
                <a:ea typeface="Avenir"/>
                <a:cs typeface="Avenir"/>
                <a:sym typeface="Avenir"/>
                <a:hlinkClick r:id="rId7"/>
              </a:rPr>
              <a:t>https://doi.org/10.5061/dryad.pc866t1qd</a:t>
            </a:r>
            <a:endParaRPr sz="1050">
              <a:latin typeface="Avenir"/>
              <a:ea typeface="Avenir"/>
              <a:cs typeface="Avenir"/>
              <a:sym typeface="Avenir"/>
            </a:endParaRPr>
          </a:p>
        </p:txBody>
      </p:sp>
      <p:sp>
        <p:nvSpPr>
          <p:cNvPr id="524" name="Google Shape;524;p53"/>
          <p:cNvSpPr/>
          <p:nvPr/>
        </p:nvSpPr>
        <p:spPr>
          <a:xfrm>
            <a:off x="3908400" y="331600"/>
            <a:ext cx="2028900" cy="904800"/>
          </a:xfrm>
          <a:prstGeom prst="wedgeRoundRectCallout">
            <a:avLst>
              <a:gd fmla="val -6755" name="adj1"/>
              <a:gd fmla="val 50000" name="adj2"/>
              <a:gd fmla="val 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latin typeface="Avenir"/>
                <a:ea typeface="Avenir"/>
                <a:cs typeface="Avenir"/>
                <a:sym typeface="Avenir"/>
              </a:rPr>
              <a:t>Cross-referenced, using persistent identifiers.</a:t>
            </a:r>
            <a:endParaRPr sz="1300">
              <a:latin typeface="Avenir"/>
              <a:ea typeface="Avenir"/>
              <a:cs typeface="Avenir"/>
              <a:sym typeface="Aveni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54"/>
          <p:cNvSpPr txBox="1"/>
          <p:nvPr/>
        </p:nvSpPr>
        <p:spPr>
          <a:xfrm>
            <a:off x="400300" y="14425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400">
                <a:solidFill>
                  <a:srgbClr val="004B83"/>
                </a:solidFill>
                <a:latin typeface="Century Gothic"/>
                <a:ea typeface="Century Gothic"/>
                <a:cs typeface="Century Gothic"/>
                <a:sym typeface="Century Gothic"/>
              </a:rPr>
              <a:t>Another example (oh no!) </a:t>
            </a:r>
            <a:endParaRPr b="1" sz="3400">
              <a:solidFill>
                <a:srgbClr val="004B83"/>
              </a:solidFill>
              <a:latin typeface="Century Gothic"/>
              <a:ea typeface="Century Gothic"/>
              <a:cs typeface="Century Gothic"/>
              <a:sym typeface="Century Gothic"/>
            </a:endParaRPr>
          </a:p>
        </p:txBody>
      </p:sp>
      <p:pic>
        <p:nvPicPr>
          <p:cNvPr id="530" name="Google Shape;530;p54"/>
          <p:cNvPicPr preferRelativeResize="0"/>
          <p:nvPr/>
        </p:nvPicPr>
        <p:blipFill rotWithShape="1">
          <a:blip r:embed="rId3">
            <a:alphaModFix/>
          </a:blip>
          <a:srcRect b="0" l="0" r="37292" t="0"/>
          <a:stretch/>
        </p:blipFill>
        <p:spPr>
          <a:xfrm>
            <a:off x="476500" y="900150"/>
            <a:ext cx="3696024" cy="3938550"/>
          </a:xfrm>
          <a:prstGeom prst="rect">
            <a:avLst/>
          </a:prstGeom>
          <a:noFill/>
          <a:ln>
            <a:noFill/>
          </a:ln>
          <a:effectLst>
            <a:outerShdw blurRad="57150" rotWithShape="0" algn="bl" dir="5400000" dist="19050">
              <a:srgbClr val="000000">
                <a:alpha val="50000"/>
              </a:srgbClr>
            </a:outerShdw>
          </a:effectLst>
        </p:spPr>
      </p:pic>
      <p:pic>
        <p:nvPicPr>
          <p:cNvPr id="531" name="Google Shape;531;p54"/>
          <p:cNvPicPr preferRelativeResize="0"/>
          <p:nvPr/>
        </p:nvPicPr>
        <p:blipFill>
          <a:blip r:embed="rId4">
            <a:alphaModFix/>
          </a:blip>
          <a:stretch>
            <a:fillRect/>
          </a:stretch>
        </p:blipFill>
        <p:spPr>
          <a:xfrm>
            <a:off x="4463088" y="978525"/>
            <a:ext cx="4244372" cy="2310776"/>
          </a:xfrm>
          <a:prstGeom prst="rect">
            <a:avLst/>
          </a:prstGeom>
          <a:noFill/>
          <a:ln>
            <a:noFill/>
          </a:ln>
          <a:effectLst>
            <a:outerShdw blurRad="57150" rotWithShape="0" algn="bl" dir="5400000" dist="19050">
              <a:srgbClr val="000000">
                <a:alpha val="50000"/>
              </a:srgbClr>
            </a:outerShdw>
          </a:effectLst>
        </p:spPr>
      </p:pic>
      <p:sp>
        <p:nvSpPr>
          <p:cNvPr id="532" name="Google Shape;532;p54">
            <a:hlinkClick r:id="rId5"/>
          </p:cNvPr>
          <p:cNvSpPr txBox="1"/>
          <p:nvPr/>
        </p:nvSpPr>
        <p:spPr>
          <a:xfrm>
            <a:off x="380475" y="4838700"/>
            <a:ext cx="3696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hlink"/>
                </a:solidFill>
                <a:latin typeface="Avenir"/>
                <a:ea typeface="Avenir"/>
                <a:cs typeface="Avenir"/>
                <a:sym typeface="Avenir"/>
                <a:hlinkClick r:id="rId6"/>
              </a:rPr>
              <a:t>https://doi.org/10.1038/s41597-022-01449-5</a:t>
            </a:r>
            <a:endParaRPr sz="1000">
              <a:latin typeface="Avenir"/>
              <a:ea typeface="Avenir"/>
              <a:cs typeface="Avenir"/>
              <a:sym typeface="Avenir"/>
            </a:endParaRPr>
          </a:p>
        </p:txBody>
      </p:sp>
      <p:sp>
        <p:nvSpPr>
          <p:cNvPr id="533" name="Google Shape;533;p54"/>
          <p:cNvSpPr txBox="1"/>
          <p:nvPr/>
        </p:nvSpPr>
        <p:spPr>
          <a:xfrm>
            <a:off x="4463075" y="3550875"/>
            <a:ext cx="4244400" cy="1194900"/>
          </a:xfrm>
          <a:prstGeom prst="rect">
            <a:avLst/>
          </a:prstGeom>
          <a:noFill/>
          <a:ln>
            <a:noFill/>
          </a:ln>
        </p:spPr>
        <p:txBody>
          <a:bodyPr anchorCtr="0" anchor="t" bIns="91425" lIns="91425" spcFirstLastPara="1" rIns="91425" wrap="square" tIns="91425">
            <a:spAutoFit/>
          </a:bodyPr>
          <a:lstStyle/>
          <a:p>
            <a:pPr indent="0" lvl="0" marL="0" rtl="0" algn="l">
              <a:lnSpc>
                <a:spcPct val="124000"/>
              </a:lnSpc>
              <a:spcBef>
                <a:spcPts val="0"/>
              </a:spcBef>
              <a:spcAft>
                <a:spcPts val="0"/>
              </a:spcAft>
              <a:buClr>
                <a:schemeClr val="dk1"/>
              </a:buClr>
              <a:buSzPts val="1100"/>
              <a:buFont typeface="Arial"/>
              <a:buNone/>
            </a:pPr>
            <a:r>
              <a:rPr b="1" lang="en" sz="1700">
                <a:solidFill>
                  <a:srgbClr val="222222"/>
                </a:solidFill>
                <a:highlight>
                  <a:srgbClr val="FFFFFF"/>
                </a:highlight>
                <a:latin typeface="Roboto"/>
                <a:ea typeface="Roboto"/>
                <a:cs typeface="Roboto"/>
                <a:sym typeface="Roboto"/>
              </a:rPr>
              <a:t>Data Records</a:t>
            </a:r>
            <a:endParaRPr b="1" sz="1700">
              <a:solidFill>
                <a:srgbClr val="222222"/>
              </a:solidFill>
              <a:highlight>
                <a:srgbClr val="FFFFFF"/>
              </a:highlight>
              <a:latin typeface="Roboto"/>
              <a:ea typeface="Roboto"/>
              <a:cs typeface="Roboto"/>
              <a:sym typeface="Roboto"/>
            </a:endParaRPr>
          </a:p>
          <a:p>
            <a:pPr indent="0" lvl="0" marL="0" rtl="0" algn="l">
              <a:lnSpc>
                <a:spcPct val="115000"/>
              </a:lnSpc>
              <a:spcBef>
                <a:spcPts val="0"/>
              </a:spcBef>
              <a:spcAft>
                <a:spcPts val="4800"/>
              </a:spcAft>
              <a:buClr>
                <a:schemeClr val="dk1"/>
              </a:buClr>
              <a:buSzPts val="1100"/>
              <a:buFont typeface="Arial"/>
              <a:buNone/>
            </a:pPr>
            <a:r>
              <a:rPr lang="en" sz="1350">
                <a:solidFill>
                  <a:srgbClr val="222222"/>
                </a:solidFill>
                <a:highlight>
                  <a:srgbClr val="FFFFFF"/>
                </a:highlight>
                <a:latin typeface="Roboto"/>
                <a:ea typeface="Roboto"/>
                <a:cs typeface="Roboto"/>
                <a:sym typeface="Roboto"/>
              </a:rPr>
              <a:t>All data records are available for download from Zenodo</a:t>
            </a:r>
            <a:r>
              <a:rPr lang="en" sz="1000" u="sng">
                <a:solidFill>
                  <a:srgbClr val="006699"/>
                </a:solidFill>
                <a:highlight>
                  <a:srgbClr val="FFFFFF"/>
                </a:highlight>
                <a:latin typeface="Roboto"/>
                <a:ea typeface="Roboto"/>
                <a:cs typeface="Roboto"/>
                <a:sym typeface="Roboto"/>
                <a:hlinkClick r:id="rId7">
                  <a:extLst>
                    <a:ext uri="{A12FA001-AC4F-418D-AE19-62706E023703}">
                      <ahyp:hlinkClr val="tx"/>
                    </a:ext>
                  </a:extLst>
                </a:hlinkClick>
              </a:rPr>
              <a:t>34</a:t>
            </a:r>
            <a:r>
              <a:rPr lang="en" sz="1350">
                <a:solidFill>
                  <a:srgbClr val="222222"/>
                </a:solidFill>
                <a:highlight>
                  <a:srgbClr val="FFFFFF"/>
                </a:highlight>
                <a:latin typeface="Roboto"/>
                <a:ea typeface="Roboto"/>
                <a:cs typeface="Roboto"/>
                <a:sym typeface="Roboto"/>
              </a:rPr>
              <a:t> and a zoomable visualization is available at </a:t>
            </a:r>
            <a:r>
              <a:rPr lang="en" sz="1350" u="sng">
                <a:solidFill>
                  <a:srgbClr val="006699"/>
                </a:solidFill>
                <a:highlight>
                  <a:srgbClr val="FFFFFF"/>
                </a:highlight>
                <a:latin typeface="Roboto"/>
                <a:ea typeface="Roboto"/>
                <a:cs typeface="Roboto"/>
                <a:sym typeface="Roboto"/>
                <a:hlinkClick r:id="rId8">
                  <a:extLst>
                    <a:ext uri="{A12FA001-AC4F-418D-AE19-62706E023703}">
                      <ahyp:hlinkClr val="tx"/>
                    </a:ext>
                  </a:extLst>
                </a:hlinkClick>
              </a:rPr>
              <a:t>http://umnlcc.cs.umn.edu/realsat</a:t>
            </a:r>
            <a:r>
              <a:rPr lang="en" sz="1350">
                <a:solidFill>
                  <a:srgbClr val="222222"/>
                </a:solidFill>
                <a:highlight>
                  <a:srgbClr val="FFFFFF"/>
                </a:highlight>
                <a:latin typeface="Roboto"/>
                <a:ea typeface="Roboto"/>
                <a:cs typeface="Roboto"/>
                <a:sym typeface="Roboto"/>
              </a:rPr>
              <a:t>. </a:t>
            </a:r>
            <a:endParaRPr sz="1350">
              <a:solidFill>
                <a:srgbClr val="222222"/>
              </a:solidFill>
              <a:highlight>
                <a:srgbClr val="FFFFFF"/>
              </a:highlight>
              <a:latin typeface="Roboto"/>
              <a:ea typeface="Roboto"/>
              <a:cs typeface="Roboto"/>
              <a:sym typeface="Roboto"/>
            </a:endParaRPr>
          </a:p>
        </p:txBody>
      </p:sp>
      <p:pic>
        <p:nvPicPr>
          <p:cNvPr id="534" name="Google Shape;534;p54"/>
          <p:cNvPicPr preferRelativeResize="0"/>
          <p:nvPr/>
        </p:nvPicPr>
        <p:blipFill>
          <a:blip r:embed="rId9">
            <a:alphaModFix/>
          </a:blip>
          <a:stretch>
            <a:fillRect/>
          </a:stretch>
        </p:blipFill>
        <p:spPr>
          <a:xfrm>
            <a:off x="6803242" y="2955300"/>
            <a:ext cx="721575" cy="7215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3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pic>
        <p:nvPicPr>
          <p:cNvPr descr="Online resources change over time, and as the content changes, ordinary web links in papers and on websites are unreliable. How can you know the content stays the same and your reference is valid?&#10;Online resources can be moved over time, which breaks links and references from outside.&#10;To mitigate these problems, the FAIR data principles call for managed use of Persistent Identifiers (PID). PIDs are guaranteed to remain usable (to be persistent) and they are globally unique, i.e. each PID has only one target.&#10;&quot;" id="539" name="Google Shape;539;p55" title="What are Persistent Identifiers and why to use them?">
            <a:hlinkClick r:id="rId3"/>
          </p:cNvPr>
          <p:cNvPicPr preferRelativeResize="0"/>
          <p:nvPr/>
        </p:nvPicPr>
        <p:blipFill>
          <a:blip r:embed="rId4">
            <a:alphaModFix/>
          </a:blip>
          <a:stretch>
            <a:fillRect/>
          </a:stretch>
        </p:blipFill>
        <p:spPr>
          <a:xfrm>
            <a:off x="1090475" y="841987"/>
            <a:ext cx="6963050" cy="3916725"/>
          </a:xfrm>
          <a:prstGeom prst="rect">
            <a:avLst/>
          </a:prstGeom>
          <a:noFill/>
          <a:ln>
            <a:noFill/>
          </a:ln>
        </p:spPr>
      </p:pic>
      <p:sp>
        <p:nvSpPr>
          <p:cNvPr id="540" name="Google Shape;540;p55"/>
          <p:cNvSpPr txBox="1"/>
          <p:nvPr/>
        </p:nvSpPr>
        <p:spPr>
          <a:xfrm>
            <a:off x="399750" y="9100"/>
            <a:ext cx="46179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300">
                <a:solidFill>
                  <a:schemeClr val="dk2"/>
                </a:solidFill>
                <a:latin typeface="Century Gothic"/>
                <a:ea typeface="Century Gothic"/>
                <a:cs typeface="Century Gothic"/>
                <a:sym typeface="Century Gothic"/>
              </a:rPr>
              <a:t>Persistent Identifiers</a:t>
            </a:r>
            <a:endParaRPr b="1" sz="3300">
              <a:solidFill>
                <a:schemeClr val="dk2"/>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9"/>
                                        </p:tgtEl>
                                        <p:attrNameLst>
                                          <p:attrName>style.visibility</p:attrName>
                                        </p:attrNameLst>
                                      </p:cBhvr>
                                      <p:to>
                                        <p:strVal val="visible"/>
                                      </p:to>
                                    </p:set>
                                    <p:animEffect filter="fade" transition="in">
                                      <p:cBhvr>
                                        <p:cTn dur="1000"/>
                                        <p:tgtEl>
                                          <p:spTgt spid="5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56"/>
          <p:cNvSpPr txBox="1"/>
          <p:nvPr/>
        </p:nvSpPr>
        <p:spPr>
          <a:xfrm>
            <a:off x="399750" y="9100"/>
            <a:ext cx="46179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300">
                <a:solidFill>
                  <a:schemeClr val="dk2"/>
                </a:solidFill>
                <a:latin typeface="Century Gothic"/>
                <a:ea typeface="Century Gothic"/>
                <a:cs typeface="Century Gothic"/>
                <a:sym typeface="Century Gothic"/>
              </a:rPr>
              <a:t>Persistent Identifiers</a:t>
            </a:r>
            <a:endParaRPr b="1" sz="3300">
              <a:solidFill>
                <a:schemeClr val="dk2"/>
              </a:solidFill>
              <a:latin typeface="Century Gothic"/>
              <a:ea typeface="Century Gothic"/>
              <a:cs typeface="Century Gothic"/>
              <a:sym typeface="Century Gothic"/>
            </a:endParaRPr>
          </a:p>
        </p:txBody>
      </p:sp>
      <p:pic>
        <p:nvPicPr>
          <p:cNvPr id="546" name="Google Shape;546;p56">
            <a:hlinkClick r:id="rId3"/>
          </p:cNvPr>
          <p:cNvPicPr preferRelativeResize="0"/>
          <p:nvPr/>
        </p:nvPicPr>
        <p:blipFill>
          <a:blip r:embed="rId4">
            <a:alphaModFix/>
          </a:blip>
          <a:stretch>
            <a:fillRect/>
          </a:stretch>
        </p:blipFill>
        <p:spPr>
          <a:xfrm>
            <a:off x="5660775" y="382625"/>
            <a:ext cx="3283676" cy="4378250"/>
          </a:xfrm>
          <a:prstGeom prst="rect">
            <a:avLst/>
          </a:prstGeom>
          <a:noFill/>
          <a:ln>
            <a:noFill/>
          </a:ln>
        </p:spPr>
      </p:pic>
      <p:sp>
        <p:nvSpPr>
          <p:cNvPr id="547" name="Google Shape;547;p56"/>
          <p:cNvSpPr txBox="1"/>
          <p:nvPr/>
        </p:nvSpPr>
        <p:spPr>
          <a:xfrm>
            <a:off x="494825" y="742875"/>
            <a:ext cx="4988100" cy="4314900"/>
          </a:xfrm>
          <a:prstGeom prst="rect">
            <a:avLst/>
          </a:prstGeom>
          <a:noFill/>
          <a:ln>
            <a:noFill/>
          </a:ln>
        </p:spPr>
        <p:txBody>
          <a:bodyPr anchorCtr="0" anchor="t" bIns="91425" lIns="91425" spcFirstLastPara="1" rIns="91425" wrap="square" tIns="91425">
            <a:spAutoFit/>
          </a:bodyPr>
          <a:lstStyle/>
          <a:p>
            <a:pPr indent="-355600" lvl="0" marL="457200" rtl="0" algn="l">
              <a:spcBef>
                <a:spcPts val="1000"/>
              </a:spcBef>
              <a:spcAft>
                <a:spcPts val="0"/>
              </a:spcAft>
              <a:buSzPts val="2000"/>
              <a:buFont typeface="Avenir"/>
              <a:buChar char="●"/>
            </a:pPr>
            <a:r>
              <a:rPr lang="en" sz="2000">
                <a:latin typeface="Avenir"/>
                <a:ea typeface="Avenir"/>
                <a:cs typeface="Avenir"/>
                <a:sym typeface="Avenir"/>
              </a:rPr>
              <a:t>Most repositories will mint a PId to datasets!</a:t>
            </a:r>
            <a:endParaRPr sz="2000">
              <a:latin typeface="Avenir"/>
              <a:ea typeface="Avenir"/>
              <a:cs typeface="Avenir"/>
              <a:sym typeface="Avenir"/>
            </a:endParaRPr>
          </a:p>
          <a:p>
            <a:pPr indent="-355600" lvl="0" marL="457200" rtl="0" algn="l">
              <a:spcBef>
                <a:spcPts val="1000"/>
              </a:spcBef>
              <a:spcAft>
                <a:spcPts val="0"/>
              </a:spcAft>
              <a:buSzPts val="2000"/>
              <a:buFont typeface="Avenir"/>
              <a:buChar char="●"/>
            </a:pPr>
            <a:r>
              <a:rPr lang="en" sz="2000">
                <a:latin typeface="Avenir"/>
                <a:ea typeface="Avenir"/>
                <a:cs typeface="Avenir"/>
                <a:sym typeface="Avenir"/>
              </a:rPr>
              <a:t>Most journals will mint a PId for papers!</a:t>
            </a:r>
            <a:endParaRPr sz="2000">
              <a:latin typeface="Avenir"/>
              <a:ea typeface="Avenir"/>
              <a:cs typeface="Avenir"/>
              <a:sym typeface="Avenir"/>
            </a:endParaRPr>
          </a:p>
          <a:p>
            <a:pPr indent="-355600" lvl="0" marL="457200" rtl="0" algn="l">
              <a:spcBef>
                <a:spcPts val="1000"/>
              </a:spcBef>
              <a:spcAft>
                <a:spcPts val="0"/>
              </a:spcAft>
              <a:buSzPts val="2000"/>
              <a:buFont typeface="Avenir"/>
              <a:buChar char="●"/>
            </a:pPr>
            <a:r>
              <a:rPr lang="en" sz="2000">
                <a:latin typeface="Avenir"/>
                <a:ea typeface="Avenir"/>
                <a:cs typeface="Avenir"/>
                <a:sym typeface="Avenir"/>
              </a:rPr>
              <a:t>Some repos such as Zenodo and Figshare also create PIds for a variety of other scholarly digital objects (slides, images, code/software)</a:t>
            </a:r>
            <a:endParaRPr sz="2000">
              <a:latin typeface="Avenir"/>
              <a:ea typeface="Avenir"/>
              <a:cs typeface="Avenir"/>
              <a:sym typeface="Avenir"/>
            </a:endParaRPr>
          </a:p>
          <a:p>
            <a:pPr indent="-355600" lvl="0" marL="457200" rtl="0" algn="l">
              <a:spcBef>
                <a:spcPts val="1000"/>
              </a:spcBef>
              <a:spcAft>
                <a:spcPts val="0"/>
              </a:spcAft>
              <a:buSzPts val="2000"/>
              <a:buFont typeface="Avenir"/>
              <a:buChar char="●"/>
            </a:pPr>
            <a:r>
              <a:rPr lang="en" sz="2000">
                <a:latin typeface="Avenir"/>
                <a:ea typeface="Avenir"/>
                <a:cs typeface="Avenir"/>
                <a:sym typeface="Avenir"/>
              </a:rPr>
              <a:t>Released repos on GitHub are assigned a DOI via a Zenodo integration (let’s </a:t>
            </a:r>
            <a:r>
              <a:rPr lang="en" sz="2000" u="sng">
                <a:solidFill>
                  <a:schemeClr val="hlink"/>
                </a:solidFill>
                <a:latin typeface="Avenir"/>
                <a:ea typeface="Avenir"/>
                <a:cs typeface="Avenir"/>
                <a:sym typeface="Avenir"/>
                <a:hlinkClick r:id="rId5"/>
              </a:rPr>
              <a:t>see</a:t>
            </a:r>
            <a:r>
              <a:rPr lang="en" sz="2000">
                <a:latin typeface="Avenir"/>
                <a:ea typeface="Avenir"/>
                <a:cs typeface="Avenir"/>
                <a:sym typeface="Avenir"/>
              </a:rPr>
              <a:t> how it works!</a:t>
            </a:r>
            <a:r>
              <a:rPr lang="en" sz="2000">
                <a:latin typeface="Avenir"/>
                <a:ea typeface="Avenir"/>
                <a:cs typeface="Avenir"/>
                <a:sym typeface="Avenir"/>
              </a:rPr>
              <a:t>)</a:t>
            </a:r>
            <a:endParaRPr sz="2000">
              <a:latin typeface="Avenir"/>
              <a:ea typeface="Avenir"/>
              <a:cs typeface="Avenir"/>
              <a:sym typeface="Avenir"/>
            </a:endParaRPr>
          </a:p>
          <a:p>
            <a:pPr indent="0" lvl="0" marL="914400" rtl="0" algn="l">
              <a:spcBef>
                <a:spcPts val="1000"/>
              </a:spcBef>
              <a:spcAft>
                <a:spcPts val="0"/>
              </a:spcAft>
              <a:buNone/>
            </a:pPr>
            <a:r>
              <a:t/>
            </a:r>
            <a:endParaRPr sz="1500">
              <a:latin typeface="Avenir"/>
              <a:ea typeface="Avenir"/>
              <a:cs typeface="Avenir"/>
              <a:sym typeface="Aveni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45"/>
          <p:cNvSpPr txBox="1"/>
          <p:nvPr/>
        </p:nvSpPr>
        <p:spPr>
          <a:xfrm>
            <a:off x="366650" y="1211250"/>
            <a:ext cx="8178000" cy="2510100"/>
          </a:xfrm>
          <a:prstGeom prst="rect">
            <a:avLst/>
          </a:prstGeom>
          <a:noFill/>
          <a:ln>
            <a:noFill/>
          </a:ln>
        </p:spPr>
        <p:txBody>
          <a:bodyPr anchorCtr="0" anchor="t" bIns="91425" lIns="228600" spcFirstLastPara="1" rIns="91425" wrap="square" tIns="91425">
            <a:spAutoFit/>
          </a:bodyPr>
          <a:lstStyle/>
          <a:p>
            <a:pPr indent="-381000" lvl="0" marL="457200" rtl="0" algn="l">
              <a:lnSpc>
                <a:spcPct val="115000"/>
              </a:lnSpc>
              <a:spcBef>
                <a:spcPts val="1000"/>
              </a:spcBef>
              <a:spcAft>
                <a:spcPts val="0"/>
              </a:spcAft>
              <a:buClr>
                <a:schemeClr val="dk1"/>
              </a:buClr>
              <a:buSzPts val="2400"/>
              <a:buFont typeface="Avenir"/>
              <a:buChar char="●"/>
            </a:pPr>
            <a:r>
              <a:rPr lang="en" sz="2400">
                <a:solidFill>
                  <a:schemeClr val="dk1"/>
                </a:solidFill>
                <a:highlight>
                  <a:schemeClr val="lt1"/>
                </a:highlight>
                <a:latin typeface="Avenir"/>
                <a:ea typeface="Avenir"/>
                <a:cs typeface="Avenir"/>
                <a:sym typeface="Avenir"/>
              </a:rPr>
              <a:t>Understand the importance of publishing research data</a:t>
            </a:r>
            <a:endParaRPr sz="2400">
              <a:solidFill>
                <a:schemeClr val="dk1"/>
              </a:solidFill>
              <a:highlight>
                <a:schemeClr val="lt1"/>
              </a:highlight>
              <a:latin typeface="Avenir"/>
              <a:ea typeface="Avenir"/>
              <a:cs typeface="Avenir"/>
              <a:sym typeface="Avenir"/>
            </a:endParaRPr>
          </a:p>
          <a:p>
            <a:pPr indent="-381000" lvl="0" marL="457200" rtl="0" algn="l">
              <a:lnSpc>
                <a:spcPct val="115000"/>
              </a:lnSpc>
              <a:spcBef>
                <a:spcPts val="1000"/>
              </a:spcBef>
              <a:spcAft>
                <a:spcPts val="0"/>
              </a:spcAft>
              <a:buClr>
                <a:schemeClr val="dk1"/>
              </a:buClr>
              <a:buSzPts val="2400"/>
              <a:buFont typeface="Avenir"/>
              <a:buChar char="●"/>
            </a:pPr>
            <a:r>
              <a:rPr lang="en" sz="2400">
                <a:solidFill>
                  <a:schemeClr val="dk1"/>
                </a:solidFill>
                <a:highlight>
                  <a:schemeClr val="lt1"/>
                </a:highlight>
                <a:latin typeface="Avenir"/>
                <a:ea typeface="Avenir"/>
                <a:cs typeface="Avenir"/>
                <a:sym typeface="Avenir"/>
              </a:rPr>
              <a:t>Identify and select appropriate approaches to data publication</a:t>
            </a:r>
            <a:endParaRPr sz="2400">
              <a:solidFill>
                <a:schemeClr val="dk1"/>
              </a:solidFill>
              <a:highlight>
                <a:schemeClr val="lt1"/>
              </a:highlight>
              <a:latin typeface="Avenir"/>
              <a:ea typeface="Avenir"/>
              <a:cs typeface="Avenir"/>
              <a:sym typeface="Avenir"/>
            </a:endParaRPr>
          </a:p>
          <a:p>
            <a:pPr indent="-381000" lvl="0" marL="457200" rtl="0" algn="l">
              <a:lnSpc>
                <a:spcPct val="115000"/>
              </a:lnSpc>
              <a:spcBef>
                <a:spcPts val="1000"/>
              </a:spcBef>
              <a:spcAft>
                <a:spcPts val="1000"/>
              </a:spcAft>
              <a:buClr>
                <a:schemeClr val="dk1"/>
              </a:buClr>
              <a:buSzPts val="2400"/>
              <a:buFont typeface="Avenir"/>
              <a:buChar char="●"/>
            </a:pPr>
            <a:r>
              <a:rPr lang="en" sz="2400">
                <a:solidFill>
                  <a:schemeClr val="dk1"/>
                </a:solidFill>
                <a:highlight>
                  <a:schemeClr val="lt1"/>
                </a:highlight>
                <a:latin typeface="Avenir"/>
                <a:ea typeface="Avenir"/>
                <a:cs typeface="Avenir"/>
                <a:sym typeface="Avenir"/>
              </a:rPr>
              <a:t>Explain the role of persistent identifiers</a:t>
            </a:r>
            <a:endParaRPr sz="2400">
              <a:solidFill>
                <a:schemeClr val="dk1"/>
              </a:solidFill>
              <a:highlight>
                <a:schemeClr val="lt1"/>
              </a:highlight>
              <a:latin typeface="Avenir"/>
              <a:ea typeface="Avenir"/>
              <a:cs typeface="Avenir"/>
              <a:sym typeface="Avenir"/>
            </a:endParaRPr>
          </a:p>
        </p:txBody>
      </p:sp>
      <p:sp>
        <p:nvSpPr>
          <p:cNvPr id="459" name="Google Shape;459;p45"/>
          <p:cNvSpPr txBox="1"/>
          <p:nvPr/>
        </p:nvSpPr>
        <p:spPr>
          <a:xfrm>
            <a:off x="366650" y="32745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400">
                <a:solidFill>
                  <a:srgbClr val="004B83"/>
                </a:solidFill>
                <a:latin typeface="Century Gothic"/>
                <a:ea typeface="Century Gothic"/>
                <a:cs typeface="Century Gothic"/>
                <a:sym typeface="Century Gothic"/>
              </a:rPr>
              <a:t>Learning Objectives</a:t>
            </a:r>
            <a:endParaRPr b="1" sz="3400">
              <a:solidFill>
                <a:srgbClr val="004B83"/>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46"/>
          <p:cNvSpPr txBox="1"/>
          <p:nvPr/>
        </p:nvSpPr>
        <p:spPr>
          <a:xfrm>
            <a:off x="366650" y="1361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400">
                <a:solidFill>
                  <a:srgbClr val="004B83"/>
                </a:solidFill>
                <a:latin typeface="Century Gothic"/>
                <a:ea typeface="Century Gothic"/>
                <a:cs typeface="Century Gothic"/>
                <a:sym typeface="Century Gothic"/>
              </a:rPr>
              <a:t>As a Recap…</a:t>
            </a:r>
            <a:endParaRPr b="1" sz="3400">
              <a:solidFill>
                <a:srgbClr val="004B83"/>
              </a:solidFill>
              <a:latin typeface="Century Gothic"/>
              <a:ea typeface="Century Gothic"/>
              <a:cs typeface="Century Gothic"/>
              <a:sym typeface="Century Gothic"/>
            </a:endParaRPr>
          </a:p>
          <a:p>
            <a:pPr indent="0" lvl="0" marL="0" rtl="0" algn="l">
              <a:lnSpc>
                <a:spcPct val="90000"/>
              </a:lnSpc>
              <a:spcBef>
                <a:spcPts val="0"/>
              </a:spcBef>
              <a:spcAft>
                <a:spcPts val="0"/>
              </a:spcAft>
              <a:buNone/>
            </a:pPr>
            <a:r>
              <a:rPr b="1" lang="en" sz="3400">
                <a:solidFill>
                  <a:srgbClr val="004B83"/>
                </a:solidFill>
                <a:latin typeface="Century Gothic"/>
                <a:ea typeface="Century Gothic"/>
                <a:cs typeface="Century Gothic"/>
                <a:sym typeface="Century Gothic"/>
              </a:rPr>
              <a:t>Not any data!</a:t>
            </a:r>
            <a:endParaRPr b="1" sz="3400">
              <a:solidFill>
                <a:srgbClr val="004B83"/>
              </a:solidFill>
              <a:latin typeface="Century Gothic"/>
              <a:ea typeface="Century Gothic"/>
              <a:cs typeface="Century Gothic"/>
              <a:sym typeface="Century Gothic"/>
            </a:endParaRPr>
          </a:p>
        </p:txBody>
      </p:sp>
      <p:pic>
        <p:nvPicPr>
          <p:cNvPr id="465" name="Google Shape;465;p46"/>
          <p:cNvPicPr preferRelativeResize="0"/>
          <p:nvPr/>
        </p:nvPicPr>
        <p:blipFill>
          <a:blip r:embed="rId3">
            <a:alphaModFix/>
          </a:blip>
          <a:stretch>
            <a:fillRect/>
          </a:stretch>
        </p:blipFill>
        <p:spPr>
          <a:xfrm>
            <a:off x="5539423" y="184125"/>
            <a:ext cx="3414973" cy="4553324"/>
          </a:xfrm>
          <a:prstGeom prst="rect">
            <a:avLst/>
          </a:prstGeom>
          <a:noFill/>
          <a:ln>
            <a:noFill/>
          </a:ln>
        </p:spPr>
      </p:pic>
      <p:sp>
        <p:nvSpPr>
          <p:cNvPr id="466" name="Google Shape;466;p46"/>
          <p:cNvSpPr txBox="1"/>
          <p:nvPr/>
        </p:nvSpPr>
        <p:spPr>
          <a:xfrm>
            <a:off x="452325" y="828925"/>
            <a:ext cx="4860000" cy="423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Avenir"/>
              <a:ea typeface="Avenir"/>
              <a:cs typeface="Avenir"/>
              <a:sym typeface="Avenir"/>
            </a:endParaRPr>
          </a:p>
          <a:p>
            <a:pPr indent="-361950" lvl="0" marL="457200" rtl="0" algn="l">
              <a:spcBef>
                <a:spcPts val="1000"/>
              </a:spcBef>
              <a:spcAft>
                <a:spcPts val="0"/>
              </a:spcAft>
              <a:buSzPts val="2100"/>
              <a:buFont typeface="Avenir"/>
              <a:buChar char="●"/>
            </a:pPr>
            <a:r>
              <a:rPr lang="en" sz="2100">
                <a:latin typeface="Avenir"/>
                <a:ea typeface="Avenir"/>
                <a:cs typeface="Avenir"/>
                <a:sym typeface="Avenir"/>
              </a:rPr>
              <a:t>Well-documented (README + metadata)</a:t>
            </a:r>
            <a:endParaRPr sz="2100">
              <a:latin typeface="Avenir"/>
              <a:ea typeface="Avenir"/>
              <a:cs typeface="Avenir"/>
              <a:sym typeface="Avenir"/>
            </a:endParaRPr>
          </a:p>
          <a:p>
            <a:pPr indent="-361950" lvl="0" marL="457200" rtl="0" algn="l">
              <a:spcBef>
                <a:spcPts val="1000"/>
              </a:spcBef>
              <a:spcAft>
                <a:spcPts val="0"/>
              </a:spcAft>
              <a:buSzPts val="2100"/>
              <a:buFont typeface="Avenir"/>
              <a:buChar char="●"/>
            </a:pPr>
            <a:r>
              <a:rPr lang="en" sz="2100">
                <a:latin typeface="Avenir"/>
                <a:ea typeface="Avenir"/>
                <a:cs typeface="Avenir"/>
                <a:sym typeface="Avenir"/>
              </a:rPr>
              <a:t>Open format</a:t>
            </a:r>
            <a:endParaRPr sz="2100">
              <a:latin typeface="Avenir"/>
              <a:ea typeface="Avenir"/>
              <a:cs typeface="Avenir"/>
              <a:sym typeface="Avenir"/>
            </a:endParaRPr>
          </a:p>
          <a:p>
            <a:pPr indent="-361950" lvl="0" marL="457200" rtl="0" algn="l">
              <a:spcBef>
                <a:spcPts val="1000"/>
              </a:spcBef>
              <a:spcAft>
                <a:spcPts val="0"/>
              </a:spcAft>
              <a:buSzPts val="2100"/>
              <a:buFont typeface="Avenir"/>
              <a:buChar char="●"/>
            </a:pPr>
            <a:r>
              <a:rPr lang="en" sz="2100">
                <a:latin typeface="Avenir"/>
                <a:ea typeface="Avenir"/>
                <a:cs typeface="Avenir"/>
                <a:sym typeface="Avenir"/>
              </a:rPr>
              <a:t>With link to the associated code   (if any)</a:t>
            </a:r>
            <a:endParaRPr sz="2100">
              <a:latin typeface="Avenir"/>
              <a:ea typeface="Avenir"/>
              <a:cs typeface="Avenir"/>
              <a:sym typeface="Avenir"/>
            </a:endParaRPr>
          </a:p>
          <a:p>
            <a:pPr indent="-361950" lvl="0" marL="457200" rtl="0" algn="l">
              <a:spcBef>
                <a:spcPts val="1000"/>
              </a:spcBef>
              <a:spcAft>
                <a:spcPts val="0"/>
              </a:spcAft>
              <a:buSzPts val="2100"/>
              <a:buFont typeface="Avenir"/>
              <a:buChar char="●"/>
            </a:pPr>
            <a:r>
              <a:rPr lang="en" sz="2100">
                <a:latin typeface="Avenir"/>
                <a:ea typeface="Avenir"/>
                <a:cs typeface="Avenir"/>
                <a:sym typeface="Avenir"/>
              </a:rPr>
              <a:t>With a explicit license</a:t>
            </a:r>
            <a:endParaRPr sz="2100">
              <a:latin typeface="Avenir"/>
              <a:ea typeface="Avenir"/>
              <a:cs typeface="Avenir"/>
              <a:sym typeface="Avenir"/>
            </a:endParaRPr>
          </a:p>
          <a:p>
            <a:pPr indent="-361950" lvl="0" marL="457200" rtl="0" algn="l">
              <a:spcBef>
                <a:spcPts val="1000"/>
              </a:spcBef>
              <a:spcAft>
                <a:spcPts val="0"/>
              </a:spcAft>
              <a:buSzPts val="2100"/>
              <a:buFont typeface="Avenir"/>
              <a:buChar char="●"/>
            </a:pPr>
            <a:r>
              <a:rPr lang="en" sz="2100">
                <a:latin typeface="Avenir"/>
                <a:ea typeface="Avenir"/>
                <a:cs typeface="Avenir"/>
                <a:sym typeface="Avenir"/>
              </a:rPr>
              <a:t>In a stable repository</a:t>
            </a:r>
            <a:endParaRPr sz="2100">
              <a:latin typeface="Avenir"/>
              <a:ea typeface="Avenir"/>
              <a:cs typeface="Avenir"/>
              <a:sym typeface="Avenir"/>
            </a:endParaRPr>
          </a:p>
          <a:p>
            <a:pPr indent="-361950" lvl="0" marL="457200" rtl="0" algn="l">
              <a:spcBef>
                <a:spcPts val="1000"/>
              </a:spcBef>
              <a:spcAft>
                <a:spcPts val="0"/>
              </a:spcAft>
              <a:buSzPts val="2100"/>
              <a:buFont typeface="Avenir"/>
              <a:buChar char="●"/>
            </a:pPr>
            <a:r>
              <a:rPr lang="en" sz="2100">
                <a:latin typeface="Avenir"/>
                <a:ea typeface="Avenir"/>
                <a:cs typeface="Avenir"/>
                <a:sym typeface="Avenir"/>
              </a:rPr>
              <a:t>With a persistent identifier</a:t>
            </a:r>
            <a:endParaRPr sz="2100">
              <a:latin typeface="Avenir"/>
              <a:ea typeface="Avenir"/>
              <a:cs typeface="Avenir"/>
              <a:sym typeface="Aveni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47"/>
          <p:cNvSpPr txBox="1"/>
          <p:nvPr>
            <p:ph type="title"/>
          </p:nvPr>
        </p:nvSpPr>
        <p:spPr>
          <a:xfrm>
            <a:off x="429075" y="281550"/>
            <a:ext cx="8520600" cy="572700"/>
          </a:xfrm>
          <a:prstGeom prst="rect">
            <a:avLst/>
          </a:prstGeom>
        </p:spPr>
        <p:txBody>
          <a:bodyPr anchorCtr="0" anchor="ctr" bIns="34275" lIns="68575" spcFirstLastPara="1" rIns="68575" wrap="square" tIns="34275">
            <a:noAutofit/>
          </a:bodyPr>
          <a:lstStyle/>
          <a:p>
            <a:pPr indent="0" lvl="0" marL="0" rtl="0" algn="l">
              <a:lnSpc>
                <a:spcPct val="100000"/>
              </a:lnSpc>
              <a:spcBef>
                <a:spcPts val="0"/>
              </a:spcBef>
              <a:spcAft>
                <a:spcPts val="0"/>
              </a:spcAft>
              <a:buClr>
                <a:schemeClr val="dk1"/>
              </a:buClr>
              <a:buSzPts val="1100"/>
              <a:buFont typeface="Arial"/>
              <a:buNone/>
            </a:pPr>
            <a:r>
              <a:rPr lang="en" sz="3300"/>
              <a:t>Data Sharing/Publication</a:t>
            </a:r>
            <a:endParaRPr/>
          </a:p>
        </p:txBody>
      </p:sp>
      <p:pic>
        <p:nvPicPr>
          <p:cNvPr id="472" name="Google Shape;472;p47"/>
          <p:cNvPicPr preferRelativeResize="0"/>
          <p:nvPr/>
        </p:nvPicPr>
        <p:blipFill rotWithShape="1">
          <a:blip r:embed="rId3">
            <a:alphaModFix/>
          </a:blip>
          <a:srcRect b="8222" l="0" r="2133" t="12788"/>
          <a:stretch/>
        </p:blipFill>
        <p:spPr>
          <a:xfrm>
            <a:off x="370550" y="1200988"/>
            <a:ext cx="7879173" cy="3018174"/>
          </a:xfrm>
          <a:prstGeom prst="rect">
            <a:avLst/>
          </a:prstGeom>
          <a:noFill/>
          <a:ln>
            <a:noFill/>
          </a:ln>
        </p:spPr>
      </p:pic>
      <p:sp>
        <p:nvSpPr>
          <p:cNvPr id="473" name="Google Shape;473;p47"/>
          <p:cNvSpPr txBox="1"/>
          <p:nvPr/>
        </p:nvSpPr>
        <p:spPr>
          <a:xfrm>
            <a:off x="7394575" y="3370325"/>
            <a:ext cx="1458900" cy="133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474" name="Google Shape;474;p47"/>
          <p:cNvPicPr preferRelativeResize="0"/>
          <p:nvPr/>
        </p:nvPicPr>
        <p:blipFill>
          <a:blip r:embed="rId4">
            <a:alphaModFix/>
          </a:blip>
          <a:stretch>
            <a:fillRect/>
          </a:stretch>
        </p:blipFill>
        <p:spPr>
          <a:xfrm>
            <a:off x="7218521" y="3079921"/>
            <a:ext cx="1521775" cy="1521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48"/>
          <p:cNvSpPr txBox="1"/>
          <p:nvPr/>
        </p:nvSpPr>
        <p:spPr>
          <a:xfrm>
            <a:off x="399750" y="9100"/>
            <a:ext cx="53289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300">
                <a:solidFill>
                  <a:schemeClr val="dk2"/>
                </a:solidFill>
                <a:latin typeface="Century Gothic"/>
                <a:ea typeface="Century Gothic"/>
                <a:cs typeface="Century Gothic"/>
                <a:sym typeface="Century Gothic"/>
              </a:rPr>
              <a:t>Why a Data Repository?</a:t>
            </a:r>
            <a:endParaRPr b="1" sz="3300">
              <a:solidFill>
                <a:schemeClr val="dk2"/>
              </a:solidFill>
              <a:latin typeface="Century Gothic"/>
              <a:ea typeface="Century Gothic"/>
              <a:cs typeface="Century Gothic"/>
              <a:sym typeface="Century Gothic"/>
            </a:endParaRPr>
          </a:p>
        </p:txBody>
      </p:sp>
      <p:sp>
        <p:nvSpPr>
          <p:cNvPr id="480" name="Google Shape;480;p48"/>
          <p:cNvSpPr txBox="1"/>
          <p:nvPr/>
        </p:nvSpPr>
        <p:spPr>
          <a:xfrm>
            <a:off x="399750" y="1071000"/>
            <a:ext cx="5225700" cy="3016800"/>
          </a:xfrm>
          <a:prstGeom prst="rect">
            <a:avLst/>
          </a:prstGeom>
          <a:noFill/>
          <a:ln>
            <a:noFill/>
          </a:ln>
        </p:spPr>
        <p:txBody>
          <a:bodyPr anchorCtr="0" anchor="t" bIns="91425" lIns="91425" spcFirstLastPara="1" rIns="91425" wrap="square" tIns="91425">
            <a:spAutoFit/>
          </a:bodyPr>
          <a:lstStyle/>
          <a:p>
            <a:pPr indent="-342900" lvl="0" marL="457200" rtl="0" algn="l">
              <a:lnSpc>
                <a:spcPct val="100000"/>
              </a:lnSpc>
              <a:spcBef>
                <a:spcPts val="1800"/>
              </a:spcBef>
              <a:spcAft>
                <a:spcPts val="0"/>
              </a:spcAft>
              <a:buClr>
                <a:schemeClr val="dk1"/>
              </a:buClr>
              <a:buSzPts val="1800"/>
              <a:buFont typeface="Avenir"/>
              <a:buChar char="●"/>
            </a:pPr>
            <a:r>
              <a:rPr lang="en" sz="1800">
                <a:solidFill>
                  <a:schemeClr val="dk1"/>
                </a:solidFill>
                <a:latin typeface="Avenir"/>
                <a:ea typeface="Avenir"/>
                <a:cs typeface="Avenir"/>
                <a:sym typeface="Avenir"/>
              </a:rPr>
              <a:t>You can’t lose data that’s in a public data repository</a:t>
            </a:r>
            <a:endParaRPr sz="1800">
              <a:solidFill>
                <a:schemeClr val="dk1"/>
              </a:solidFill>
              <a:latin typeface="Avenir"/>
              <a:ea typeface="Avenir"/>
              <a:cs typeface="Avenir"/>
              <a:sym typeface="Avenir"/>
            </a:endParaRPr>
          </a:p>
          <a:p>
            <a:pPr indent="-342900" lvl="0" marL="457200" rtl="0" algn="l">
              <a:lnSpc>
                <a:spcPct val="100000"/>
              </a:lnSpc>
              <a:spcBef>
                <a:spcPts val="1000"/>
              </a:spcBef>
              <a:spcAft>
                <a:spcPts val="0"/>
              </a:spcAft>
              <a:buClr>
                <a:schemeClr val="dk1"/>
              </a:buClr>
              <a:buSzPts val="1800"/>
              <a:buFont typeface="Avenir"/>
              <a:buChar char="●"/>
            </a:pPr>
            <a:r>
              <a:rPr lang="en" sz="1800">
                <a:solidFill>
                  <a:schemeClr val="dk1"/>
                </a:solidFill>
                <a:latin typeface="Avenir"/>
                <a:ea typeface="Avenir"/>
                <a:cs typeface="Avenir"/>
                <a:sym typeface="Avenir"/>
              </a:rPr>
              <a:t>They support understanding, reanalysis and reuse</a:t>
            </a:r>
            <a:endParaRPr sz="1800">
              <a:solidFill>
                <a:schemeClr val="dk1"/>
              </a:solidFill>
              <a:latin typeface="Avenir"/>
              <a:ea typeface="Avenir"/>
              <a:cs typeface="Avenir"/>
              <a:sym typeface="Avenir"/>
            </a:endParaRPr>
          </a:p>
          <a:p>
            <a:pPr indent="-342900" lvl="0" marL="457200" rtl="0" algn="l">
              <a:lnSpc>
                <a:spcPct val="100000"/>
              </a:lnSpc>
              <a:spcBef>
                <a:spcPts val="1000"/>
              </a:spcBef>
              <a:spcAft>
                <a:spcPts val="0"/>
              </a:spcAft>
              <a:buClr>
                <a:schemeClr val="dk1"/>
              </a:buClr>
              <a:buSzPts val="1800"/>
              <a:buFont typeface="Avenir"/>
              <a:buChar char="●"/>
            </a:pPr>
            <a:r>
              <a:rPr lang="en" sz="1800">
                <a:solidFill>
                  <a:schemeClr val="dk1"/>
                </a:solidFill>
                <a:latin typeface="Avenir"/>
                <a:ea typeface="Avenir"/>
                <a:cs typeface="Avenir"/>
                <a:sym typeface="Avenir"/>
              </a:rPr>
              <a:t>Data repositories facilitate discovery</a:t>
            </a:r>
            <a:endParaRPr sz="1800">
              <a:solidFill>
                <a:schemeClr val="dk1"/>
              </a:solidFill>
              <a:latin typeface="Avenir"/>
              <a:ea typeface="Avenir"/>
              <a:cs typeface="Avenir"/>
              <a:sym typeface="Avenir"/>
            </a:endParaRPr>
          </a:p>
          <a:p>
            <a:pPr indent="-342900" lvl="0" marL="457200" rtl="0" algn="l">
              <a:lnSpc>
                <a:spcPct val="100000"/>
              </a:lnSpc>
              <a:spcBef>
                <a:spcPts val="1000"/>
              </a:spcBef>
              <a:spcAft>
                <a:spcPts val="0"/>
              </a:spcAft>
              <a:buClr>
                <a:schemeClr val="dk1"/>
              </a:buClr>
              <a:buSzPts val="1800"/>
              <a:buFont typeface="Avenir"/>
              <a:buChar char="●"/>
            </a:pPr>
            <a:r>
              <a:rPr lang="en" sz="1800">
                <a:solidFill>
                  <a:schemeClr val="dk1"/>
                </a:solidFill>
                <a:latin typeface="Avenir"/>
                <a:ea typeface="Avenir"/>
                <a:cs typeface="Avenir"/>
                <a:sym typeface="Avenir"/>
              </a:rPr>
              <a:t>Open data demonstrates transparency and rigor</a:t>
            </a:r>
            <a:endParaRPr sz="1800">
              <a:solidFill>
                <a:schemeClr val="dk1"/>
              </a:solidFill>
              <a:latin typeface="Avenir"/>
              <a:ea typeface="Avenir"/>
              <a:cs typeface="Avenir"/>
              <a:sym typeface="Avenir"/>
            </a:endParaRPr>
          </a:p>
          <a:p>
            <a:pPr indent="-342900" lvl="0" marL="457200" rtl="0" algn="l">
              <a:lnSpc>
                <a:spcPct val="100000"/>
              </a:lnSpc>
              <a:spcBef>
                <a:spcPts val="1800"/>
              </a:spcBef>
              <a:spcAft>
                <a:spcPts val="1000"/>
              </a:spcAft>
              <a:buClr>
                <a:schemeClr val="dk1"/>
              </a:buClr>
              <a:buSzPts val="1800"/>
              <a:buFont typeface="Avenir"/>
              <a:buChar char="●"/>
            </a:pPr>
            <a:r>
              <a:rPr lang="en" sz="1700">
                <a:solidFill>
                  <a:schemeClr val="dk1"/>
                </a:solidFill>
                <a:latin typeface="Avenir"/>
                <a:ea typeface="Avenir"/>
                <a:cs typeface="Avenir"/>
                <a:sym typeface="Avenir"/>
              </a:rPr>
              <a:t>Citations</a:t>
            </a:r>
            <a:endParaRPr b="1" sz="1800">
              <a:latin typeface="Avenir"/>
              <a:ea typeface="Avenir"/>
              <a:cs typeface="Avenir"/>
              <a:sym typeface="Avenir"/>
            </a:endParaRPr>
          </a:p>
        </p:txBody>
      </p:sp>
      <p:pic>
        <p:nvPicPr>
          <p:cNvPr id="481" name="Google Shape;481;p48">
            <a:hlinkClick r:id="rId3"/>
          </p:cNvPr>
          <p:cNvPicPr preferRelativeResize="0"/>
          <p:nvPr/>
        </p:nvPicPr>
        <p:blipFill>
          <a:blip r:embed="rId4">
            <a:alphaModFix/>
          </a:blip>
          <a:stretch>
            <a:fillRect/>
          </a:stretch>
        </p:blipFill>
        <p:spPr>
          <a:xfrm>
            <a:off x="5652025" y="214600"/>
            <a:ext cx="3340750" cy="445432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9"/>
          <p:cNvSpPr txBox="1"/>
          <p:nvPr>
            <p:ph type="title"/>
          </p:nvPr>
        </p:nvSpPr>
        <p:spPr>
          <a:xfrm>
            <a:off x="311700" y="445025"/>
            <a:ext cx="8520600" cy="572700"/>
          </a:xfrm>
          <a:prstGeom prst="rect">
            <a:avLst/>
          </a:prstGeom>
        </p:spPr>
        <p:txBody>
          <a:bodyPr anchorCtr="0" anchor="ctr" bIns="34275" lIns="68575" spcFirstLastPara="1" rIns="68575" wrap="square" tIns="34275">
            <a:noAutofit/>
          </a:bodyPr>
          <a:lstStyle/>
          <a:p>
            <a:pPr indent="0" lvl="0" marL="0" rtl="0" algn="l">
              <a:lnSpc>
                <a:spcPct val="100000"/>
              </a:lnSpc>
              <a:spcBef>
                <a:spcPts val="0"/>
              </a:spcBef>
              <a:spcAft>
                <a:spcPts val="0"/>
              </a:spcAft>
              <a:buClr>
                <a:schemeClr val="dk1"/>
              </a:buClr>
              <a:buSzPts val="1100"/>
              <a:buFont typeface="Arial"/>
              <a:buNone/>
            </a:pPr>
            <a:r>
              <a:rPr lang="en" sz="3300"/>
              <a:t>Give preference to…</a:t>
            </a:r>
            <a:endParaRPr/>
          </a:p>
        </p:txBody>
      </p:sp>
      <p:sp>
        <p:nvSpPr>
          <p:cNvPr id="487" name="Google Shape;487;p49"/>
          <p:cNvSpPr txBox="1"/>
          <p:nvPr/>
        </p:nvSpPr>
        <p:spPr>
          <a:xfrm>
            <a:off x="422250" y="1324950"/>
            <a:ext cx="8345400" cy="3186300"/>
          </a:xfrm>
          <a:prstGeom prst="rect">
            <a:avLst/>
          </a:prstGeom>
          <a:noFill/>
          <a:ln>
            <a:noFill/>
          </a:ln>
        </p:spPr>
        <p:txBody>
          <a:bodyPr anchorCtr="0" anchor="t" bIns="91425" lIns="91425" spcFirstLastPara="1" rIns="91425" wrap="square" tIns="91425">
            <a:spAutoFit/>
          </a:bodyPr>
          <a:lstStyle/>
          <a:p>
            <a:pPr indent="-355600" lvl="0" marL="457200" rtl="0" algn="l">
              <a:lnSpc>
                <a:spcPct val="100000"/>
              </a:lnSpc>
              <a:spcBef>
                <a:spcPts val="1800"/>
              </a:spcBef>
              <a:spcAft>
                <a:spcPts val="0"/>
              </a:spcAft>
              <a:buClr>
                <a:schemeClr val="dk1"/>
              </a:buClr>
              <a:buSzPts val="2000"/>
              <a:buFont typeface="Avenir"/>
              <a:buChar char="●"/>
            </a:pPr>
            <a:r>
              <a:rPr lang="en" sz="2000">
                <a:solidFill>
                  <a:schemeClr val="dk1"/>
                </a:solidFill>
                <a:latin typeface="Avenir"/>
                <a:ea typeface="Avenir"/>
                <a:cs typeface="Avenir"/>
                <a:sym typeface="Avenir"/>
              </a:rPr>
              <a:t>A disciplinary repository </a:t>
            </a:r>
            <a:r>
              <a:rPr lang="en" sz="2000">
                <a:solidFill>
                  <a:schemeClr val="dk1"/>
                </a:solidFill>
                <a:latin typeface="Avenir"/>
                <a:ea typeface="Avenir"/>
                <a:cs typeface="Avenir"/>
                <a:sym typeface="Avenir"/>
              </a:rPr>
              <a:t>(re3data.org - </a:t>
            </a:r>
            <a:r>
              <a:rPr lang="en" sz="2000" u="sng">
                <a:solidFill>
                  <a:schemeClr val="hlink"/>
                </a:solidFill>
                <a:latin typeface="Avenir"/>
                <a:ea typeface="Avenir"/>
                <a:cs typeface="Avenir"/>
                <a:sym typeface="Avenir"/>
                <a:hlinkClick r:id="rId3"/>
              </a:rPr>
              <a:t>161 in the US</a:t>
            </a:r>
            <a:r>
              <a:rPr lang="en" sz="2000">
                <a:solidFill>
                  <a:schemeClr val="dk1"/>
                </a:solidFill>
                <a:latin typeface="Avenir"/>
                <a:ea typeface="Avenir"/>
                <a:cs typeface="Avenir"/>
                <a:sym typeface="Avenir"/>
              </a:rPr>
              <a:t>)</a:t>
            </a:r>
            <a:endParaRPr sz="2000">
              <a:solidFill>
                <a:schemeClr val="dk1"/>
              </a:solidFill>
              <a:latin typeface="Avenir"/>
              <a:ea typeface="Avenir"/>
              <a:cs typeface="Avenir"/>
              <a:sym typeface="Avenir"/>
            </a:endParaRPr>
          </a:p>
          <a:p>
            <a:pPr indent="-355600" lvl="0" marL="457200" rtl="0" algn="l">
              <a:lnSpc>
                <a:spcPct val="100000"/>
              </a:lnSpc>
              <a:spcBef>
                <a:spcPts val="1800"/>
              </a:spcBef>
              <a:spcAft>
                <a:spcPts val="0"/>
              </a:spcAft>
              <a:buClr>
                <a:schemeClr val="dk1"/>
              </a:buClr>
              <a:buSzPts val="2000"/>
              <a:buFont typeface="Avenir"/>
              <a:buChar char="●"/>
            </a:pPr>
            <a:r>
              <a:rPr lang="en" sz="2000">
                <a:solidFill>
                  <a:schemeClr val="dk1"/>
                </a:solidFill>
                <a:latin typeface="Avenir"/>
                <a:ea typeface="Avenir"/>
                <a:cs typeface="Avenir"/>
                <a:sym typeface="Avenir"/>
              </a:rPr>
              <a:t>A repository that…</a:t>
            </a:r>
            <a:endParaRPr sz="2000">
              <a:solidFill>
                <a:schemeClr val="dk1"/>
              </a:solidFill>
              <a:latin typeface="Avenir"/>
              <a:ea typeface="Avenir"/>
              <a:cs typeface="Avenir"/>
              <a:sym typeface="Avenir"/>
            </a:endParaRPr>
          </a:p>
          <a:p>
            <a:pPr indent="-355600" lvl="1" marL="914400" rtl="0" algn="l">
              <a:lnSpc>
                <a:spcPct val="100000"/>
              </a:lnSpc>
              <a:spcBef>
                <a:spcPts val="1800"/>
              </a:spcBef>
              <a:spcAft>
                <a:spcPts val="0"/>
              </a:spcAft>
              <a:buClr>
                <a:schemeClr val="dk1"/>
              </a:buClr>
              <a:buSzPts val="2000"/>
              <a:buFont typeface="Avenir"/>
              <a:buChar char="○"/>
            </a:pPr>
            <a:r>
              <a:rPr lang="en" sz="2000">
                <a:solidFill>
                  <a:schemeClr val="dk1"/>
                </a:solidFill>
                <a:latin typeface="Avenir"/>
                <a:ea typeface="Avenir"/>
                <a:cs typeface="Avenir"/>
                <a:sym typeface="Avenir"/>
              </a:rPr>
              <a:t>F</a:t>
            </a:r>
            <a:r>
              <a:rPr lang="en" sz="2000">
                <a:solidFill>
                  <a:schemeClr val="dk1"/>
                </a:solidFill>
                <a:latin typeface="Avenir"/>
                <a:ea typeface="Avenir"/>
                <a:cs typeface="Avenir"/>
                <a:sym typeface="Avenir"/>
              </a:rPr>
              <a:t>unders and publishers endorse/recommend</a:t>
            </a:r>
            <a:endParaRPr sz="2000">
              <a:solidFill>
                <a:schemeClr val="dk1"/>
              </a:solidFill>
              <a:latin typeface="Avenir"/>
              <a:ea typeface="Avenir"/>
              <a:cs typeface="Avenir"/>
              <a:sym typeface="Avenir"/>
            </a:endParaRPr>
          </a:p>
          <a:p>
            <a:pPr indent="-355600" lvl="1" marL="914400" rtl="0" algn="l">
              <a:lnSpc>
                <a:spcPct val="100000"/>
              </a:lnSpc>
              <a:spcBef>
                <a:spcPts val="1800"/>
              </a:spcBef>
              <a:spcAft>
                <a:spcPts val="0"/>
              </a:spcAft>
              <a:buClr>
                <a:schemeClr val="dk1"/>
              </a:buClr>
              <a:buSzPts val="2000"/>
              <a:buFont typeface="Avenir"/>
              <a:buChar char="○"/>
            </a:pPr>
            <a:r>
              <a:rPr lang="en" sz="2000">
                <a:solidFill>
                  <a:schemeClr val="dk1"/>
                </a:solidFill>
                <a:latin typeface="Avenir"/>
                <a:ea typeface="Avenir"/>
                <a:cs typeface="Avenir"/>
                <a:sym typeface="Avenir"/>
              </a:rPr>
              <a:t>Offers curation services</a:t>
            </a:r>
            <a:endParaRPr sz="2000">
              <a:solidFill>
                <a:schemeClr val="dk1"/>
              </a:solidFill>
              <a:latin typeface="Avenir"/>
              <a:ea typeface="Avenir"/>
              <a:cs typeface="Avenir"/>
              <a:sym typeface="Avenir"/>
            </a:endParaRPr>
          </a:p>
          <a:p>
            <a:pPr indent="-355600" lvl="1" marL="914400" rtl="0" algn="l">
              <a:lnSpc>
                <a:spcPct val="100000"/>
              </a:lnSpc>
              <a:spcBef>
                <a:spcPts val="1800"/>
              </a:spcBef>
              <a:spcAft>
                <a:spcPts val="0"/>
              </a:spcAft>
              <a:buClr>
                <a:schemeClr val="dk1"/>
              </a:buClr>
              <a:buSzPts val="2000"/>
              <a:buFont typeface="Avenir"/>
              <a:buChar char="○"/>
            </a:pPr>
            <a:r>
              <a:rPr lang="en" sz="2000">
                <a:solidFill>
                  <a:schemeClr val="dk1"/>
                </a:solidFill>
                <a:latin typeface="Avenir"/>
                <a:ea typeface="Avenir"/>
                <a:cs typeface="Avenir"/>
                <a:sym typeface="Avenir"/>
              </a:rPr>
              <a:t>Assigns DOIs </a:t>
            </a:r>
            <a:endParaRPr sz="2000">
              <a:solidFill>
                <a:schemeClr val="dk1"/>
              </a:solidFill>
              <a:latin typeface="Avenir"/>
              <a:ea typeface="Avenir"/>
              <a:cs typeface="Avenir"/>
              <a:sym typeface="Avenir"/>
            </a:endParaRPr>
          </a:p>
          <a:p>
            <a:pPr indent="-355600" lvl="1" marL="914400" rtl="0" algn="l">
              <a:lnSpc>
                <a:spcPct val="100000"/>
              </a:lnSpc>
              <a:spcBef>
                <a:spcPts val="1800"/>
              </a:spcBef>
              <a:spcAft>
                <a:spcPts val="1000"/>
              </a:spcAft>
              <a:buClr>
                <a:schemeClr val="dk1"/>
              </a:buClr>
              <a:buSzPts val="2000"/>
              <a:buFont typeface="Avenir"/>
              <a:buChar char="○"/>
            </a:pPr>
            <a:r>
              <a:rPr lang="en" sz="2000">
                <a:solidFill>
                  <a:schemeClr val="dk1"/>
                </a:solidFill>
                <a:latin typeface="Avenir"/>
                <a:ea typeface="Avenir"/>
                <a:cs typeface="Avenir"/>
                <a:sym typeface="Avenir"/>
              </a:rPr>
              <a:t>Provides a formal citation</a:t>
            </a:r>
            <a:endParaRPr sz="2000">
              <a:solidFill>
                <a:schemeClr val="dk1"/>
              </a:solidFill>
              <a:latin typeface="Avenir"/>
              <a:ea typeface="Avenir"/>
              <a:cs typeface="Avenir"/>
              <a:sym typeface="Aveni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0"/>
          <p:cNvSpPr txBox="1"/>
          <p:nvPr/>
        </p:nvSpPr>
        <p:spPr>
          <a:xfrm>
            <a:off x="399750" y="9100"/>
            <a:ext cx="46179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3300">
              <a:solidFill>
                <a:schemeClr val="dk2"/>
              </a:solidFill>
              <a:latin typeface="Century Gothic"/>
              <a:ea typeface="Century Gothic"/>
              <a:cs typeface="Century Gothic"/>
              <a:sym typeface="Century Gothic"/>
            </a:endParaRPr>
          </a:p>
        </p:txBody>
      </p:sp>
      <p:pic>
        <p:nvPicPr>
          <p:cNvPr id="493" name="Google Shape;493;p50"/>
          <p:cNvPicPr preferRelativeResize="0"/>
          <p:nvPr/>
        </p:nvPicPr>
        <p:blipFill rotWithShape="1">
          <a:blip r:embed="rId3">
            <a:alphaModFix/>
          </a:blip>
          <a:srcRect b="1066" l="0" r="0" t="1057"/>
          <a:stretch/>
        </p:blipFill>
        <p:spPr>
          <a:xfrm>
            <a:off x="2471400" y="128825"/>
            <a:ext cx="5398424" cy="4125201"/>
          </a:xfrm>
          <a:prstGeom prst="rect">
            <a:avLst/>
          </a:prstGeom>
          <a:noFill/>
          <a:ln>
            <a:noFill/>
          </a:ln>
          <a:effectLst>
            <a:outerShdw blurRad="57150" rotWithShape="0" algn="bl" dir="5400000" dist="19050">
              <a:srgbClr val="000000">
                <a:alpha val="50000"/>
              </a:srgbClr>
            </a:outerShdw>
          </a:effectLst>
        </p:spPr>
      </p:pic>
      <p:sp>
        <p:nvSpPr>
          <p:cNvPr id="494" name="Google Shape;494;p50"/>
          <p:cNvSpPr txBox="1"/>
          <p:nvPr/>
        </p:nvSpPr>
        <p:spPr>
          <a:xfrm>
            <a:off x="224675" y="4483200"/>
            <a:ext cx="6798300" cy="6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a:solidFill>
                  <a:srgbClr val="333333"/>
                </a:solidFill>
                <a:latin typeface="Avenir"/>
                <a:ea typeface="Avenir"/>
                <a:cs typeface="Avenir"/>
                <a:sym typeface="Avenir"/>
              </a:rPr>
              <a:t>Enabling FAIR Data Community, Ruth Duerr, Danie Kinkade, Michael Witt, &amp; Lynn Yarmey. (2018). </a:t>
            </a:r>
            <a:r>
              <a:rPr b="1" lang="en" sz="1050">
                <a:solidFill>
                  <a:srgbClr val="333333"/>
                </a:solidFill>
                <a:latin typeface="Avenir"/>
                <a:ea typeface="Avenir"/>
                <a:cs typeface="Avenir"/>
                <a:sym typeface="Avenir"/>
              </a:rPr>
              <a:t>Data Repository Selection Decision Tree for Researchers in the Earth, Space, and Environmental Sciences.</a:t>
            </a:r>
            <a:r>
              <a:rPr lang="en" sz="1050">
                <a:solidFill>
                  <a:srgbClr val="333333"/>
                </a:solidFill>
                <a:latin typeface="Avenir"/>
                <a:ea typeface="Avenir"/>
                <a:cs typeface="Avenir"/>
                <a:sym typeface="Avenir"/>
              </a:rPr>
              <a:t> Zenodo. </a:t>
            </a:r>
            <a:r>
              <a:rPr lang="en" sz="1050" u="sng">
                <a:solidFill>
                  <a:schemeClr val="hlink"/>
                </a:solidFill>
                <a:latin typeface="Avenir"/>
                <a:ea typeface="Avenir"/>
                <a:cs typeface="Avenir"/>
                <a:sym typeface="Avenir"/>
                <a:hlinkClick r:id="rId4"/>
              </a:rPr>
              <a:t>https://doi.org/10.5281/zenodo.1475430</a:t>
            </a:r>
            <a:endParaRPr>
              <a:latin typeface="Avenir"/>
              <a:ea typeface="Avenir"/>
              <a:cs typeface="Avenir"/>
              <a:sym typeface="Avenir"/>
            </a:endParaRPr>
          </a:p>
        </p:txBody>
      </p:sp>
      <p:sp>
        <p:nvSpPr>
          <p:cNvPr id="495" name="Google Shape;495;p50"/>
          <p:cNvSpPr txBox="1"/>
          <p:nvPr/>
        </p:nvSpPr>
        <p:spPr>
          <a:xfrm>
            <a:off x="224675" y="1048050"/>
            <a:ext cx="2048700" cy="197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900">
                <a:solidFill>
                  <a:schemeClr val="dk2"/>
                </a:solidFill>
                <a:latin typeface="Century Gothic"/>
                <a:ea typeface="Century Gothic"/>
                <a:cs typeface="Century Gothic"/>
                <a:sym typeface="Century Gothic"/>
              </a:rPr>
              <a:t>Repository</a:t>
            </a:r>
            <a:endParaRPr b="1" sz="2900">
              <a:solidFill>
                <a:schemeClr val="dk2"/>
              </a:solidFill>
              <a:latin typeface="Century Gothic"/>
              <a:ea typeface="Century Gothic"/>
              <a:cs typeface="Century Gothic"/>
              <a:sym typeface="Century Gothic"/>
            </a:endParaRPr>
          </a:p>
          <a:p>
            <a:pPr indent="0" lvl="0" marL="0" rtl="0" algn="l">
              <a:spcBef>
                <a:spcPts val="0"/>
              </a:spcBef>
              <a:spcAft>
                <a:spcPts val="0"/>
              </a:spcAft>
              <a:buNone/>
            </a:pPr>
            <a:r>
              <a:rPr b="1" lang="en" sz="2900">
                <a:solidFill>
                  <a:schemeClr val="dk2"/>
                </a:solidFill>
                <a:latin typeface="Century Gothic"/>
                <a:ea typeface="Century Gothic"/>
                <a:cs typeface="Century Gothic"/>
                <a:sym typeface="Century Gothic"/>
              </a:rPr>
              <a:t>Selection</a:t>
            </a:r>
            <a:endParaRPr b="1" sz="2900">
              <a:solidFill>
                <a:schemeClr val="dk2"/>
              </a:solidFill>
              <a:latin typeface="Century Gothic"/>
              <a:ea typeface="Century Gothic"/>
              <a:cs typeface="Century Gothic"/>
              <a:sym typeface="Century Gothic"/>
            </a:endParaRPr>
          </a:p>
          <a:p>
            <a:pPr indent="0" lvl="0" marL="0" rtl="0" algn="l">
              <a:spcBef>
                <a:spcPts val="0"/>
              </a:spcBef>
              <a:spcAft>
                <a:spcPts val="0"/>
              </a:spcAft>
              <a:buNone/>
            </a:pPr>
            <a:r>
              <a:rPr b="1" lang="en" sz="2900">
                <a:solidFill>
                  <a:schemeClr val="dk2"/>
                </a:solidFill>
                <a:latin typeface="Century Gothic"/>
                <a:ea typeface="Century Gothic"/>
                <a:cs typeface="Century Gothic"/>
                <a:sym typeface="Century Gothic"/>
              </a:rPr>
              <a:t>Decision</a:t>
            </a:r>
            <a:endParaRPr b="1" sz="2900">
              <a:solidFill>
                <a:schemeClr val="dk2"/>
              </a:solidFill>
              <a:latin typeface="Century Gothic"/>
              <a:ea typeface="Century Gothic"/>
              <a:cs typeface="Century Gothic"/>
              <a:sym typeface="Century Gothic"/>
            </a:endParaRPr>
          </a:p>
          <a:p>
            <a:pPr indent="0" lvl="0" marL="0" rtl="0" algn="l">
              <a:spcBef>
                <a:spcPts val="0"/>
              </a:spcBef>
              <a:spcAft>
                <a:spcPts val="0"/>
              </a:spcAft>
              <a:buNone/>
            </a:pPr>
            <a:r>
              <a:rPr b="1" lang="en" sz="2900">
                <a:solidFill>
                  <a:schemeClr val="dk2"/>
                </a:solidFill>
                <a:latin typeface="Century Gothic"/>
                <a:ea typeface="Century Gothic"/>
                <a:cs typeface="Century Gothic"/>
                <a:sym typeface="Century Gothic"/>
              </a:rPr>
              <a:t>Tree</a:t>
            </a:r>
            <a:endParaRPr b="1" sz="2900">
              <a:solidFill>
                <a:schemeClr val="dk2"/>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
                                        <p:tgtEl>
                                          <p:spTgt spid="493"/>
                                        </p:tgtEl>
                                      </p:cBhvr>
                                    </p:animEffect>
                                    <p:set>
                                      <p:cBhvr>
                                        <p:cTn dur="1" fill="hold">
                                          <p:stCondLst>
                                            <p:cond delay="100"/>
                                          </p:stCondLst>
                                        </p:cTn>
                                        <p:tgtEl>
                                          <p:spTgt spid="493"/>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51"/>
          <p:cNvSpPr txBox="1"/>
          <p:nvPr/>
        </p:nvSpPr>
        <p:spPr>
          <a:xfrm>
            <a:off x="366650" y="11360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400">
                <a:solidFill>
                  <a:srgbClr val="004B83"/>
                </a:solidFill>
                <a:latin typeface="Century Gothic"/>
                <a:ea typeface="Century Gothic"/>
                <a:cs typeface="Century Gothic"/>
                <a:sym typeface="Century Gothic"/>
              </a:rPr>
              <a:t>More on Best </a:t>
            </a:r>
            <a:r>
              <a:rPr b="1" lang="en" sz="3400">
                <a:solidFill>
                  <a:srgbClr val="004B83"/>
                </a:solidFill>
                <a:latin typeface="Century Gothic"/>
                <a:ea typeface="Century Gothic"/>
                <a:cs typeface="Century Gothic"/>
                <a:sym typeface="Century Gothic"/>
              </a:rPr>
              <a:t>Practices</a:t>
            </a:r>
            <a:endParaRPr b="1" sz="2500">
              <a:solidFill>
                <a:srgbClr val="004B83"/>
              </a:solidFill>
              <a:latin typeface="Century Gothic"/>
              <a:ea typeface="Century Gothic"/>
              <a:cs typeface="Century Gothic"/>
              <a:sym typeface="Century Gothic"/>
            </a:endParaRPr>
          </a:p>
        </p:txBody>
      </p:sp>
      <p:sp>
        <p:nvSpPr>
          <p:cNvPr id="501" name="Google Shape;501;p51"/>
          <p:cNvSpPr txBox="1"/>
          <p:nvPr/>
        </p:nvSpPr>
        <p:spPr>
          <a:xfrm>
            <a:off x="419525" y="686300"/>
            <a:ext cx="5008800" cy="7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3000"/>
              </a:spcAft>
              <a:buNone/>
            </a:pPr>
            <a:r>
              <a:rPr lang="en" sz="1600">
                <a:solidFill>
                  <a:srgbClr val="263846"/>
                </a:solidFill>
                <a:latin typeface="Avenir"/>
                <a:ea typeface="Avenir"/>
                <a:cs typeface="Avenir"/>
                <a:sym typeface="Avenir"/>
              </a:rPr>
              <a:t>Add</a:t>
            </a:r>
            <a:r>
              <a:rPr lang="en" sz="1600">
                <a:solidFill>
                  <a:srgbClr val="263846"/>
                </a:solidFill>
                <a:latin typeface="Avenir"/>
                <a:ea typeface="Avenir"/>
                <a:cs typeface="Avenir"/>
                <a:sym typeface="Avenir"/>
              </a:rPr>
              <a:t> a data availability statement to related publications and deliverables (even if not required)</a:t>
            </a:r>
            <a:endParaRPr sz="1600">
              <a:solidFill>
                <a:srgbClr val="263846"/>
              </a:solidFill>
              <a:latin typeface="Avenir"/>
              <a:ea typeface="Avenir"/>
              <a:cs typeface="Avenir"/>
              <a:sym typeface="Avenir"/>
            </a:endParaRPr>
          </a:p>
        </p:txBody>
      </p:sp>
      <p:pic>
        <p:nvPicPr>
          <p:cNvPr id="502" name="Google Shape;502;p51">
            <a:hlinkClick r:id="rId3"/>
          </p:cNvPr>
          <p:cNvPicPr preferRelativeResize="0"/>
          <p:nvPr/>
        </p:nvPicPr>
        <p:blipFill>
          <a:blip r:embed="rId4">
            <a:alphaModFix/>
          </a:blip>
          <a:stretch>
            <a:fillRect/>
          </a:stretch>
        </p:blipFill>
        <p:spPr>
          <a:xfrm>
            <a:off x="5820273" y="327450"/>
            <a:ext cx="3123249" cy="4164326"/>
          </a:xfrm>
          <a:prstGeom prst="rect">
            <a:avLst/>
          </a:prstGeom>
          <a:noFill/>
          <a:ln>
            <a:noFill/>
          </a:ln>
        </p:spPr>
      </p:pic>
      <p:sp>
        <p:nvSpPr>
          <p:cNvPr id="503" name="Google Shape;503;p51"/>
          <p:cNvSpPr txBox="1"/>
          <p:nvPr/>
        </p:nvSpPr>
        <p:spPr>
          <a:xfrm>
            <a:off x="192925" y="1325700"/>
            <a:ext cx="5235300" cy="277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t/>
            </a:r>
            <a:endParaRPr sz="1600">
              <a:latin typeface="Avenir"/>
              <a:ea typeface="Avenir"/>
              <a:cs typeface="Avenir"/>
              <a:sym typeface="Avenir"/>
            </a:endParaRPr>
          </a:p>
          <a:p>
            <a:pPr indent="-342900" lvl="0" marL="457200" rtl="0" algn="l">
              <a:lnSpc>
                <a:spcPct val="115000"/>
              </a:lnSpc>
              <a:spcBef>
                <a:spcPts val="1200"/>
              </a:spcBef>
              <a:spcAft>
                <a:spcPts val="0"/>
              </a:spcAft>
              <a:buSzPts val="1800"/>
              <a:buFont typeface="Avenir"/>
              <a:buChar char="●"/>
            </a:pPr>
            <a:r>
              <a:rPr lang="en" sz="1800">
                <a:latin typeface="Avenir"/>
                <a:ea typeface="Avenir"/>
                <a:cs typeface="Avenir"/>
                <a:sym typeface="Avenir"/>
              </a:rPr>
              <a:t>Explain any access restrictions (ethical, legal, or commercial) </a:t>
            </a:r>
            <a:endParaRPr sz="1800">
              <a:latin typeface="Avenir"/>
              <a:ea typeface="Avenir"/>
              <a:cs typeface="Avenir"/>
              <a:sym typeface="Avenir"/>
            </a:endParaRPr>
          </a:p>
          <a:p>
            <a:pPr indent="-342900" lvl="0" marL="457200" rtl="0" algn="l">
              <a:lnSpc>
                <a:spcPct val="115000"/>
              </a:lnSpc>
              <a:spcBef>
                <a:spcPts val="1000"/>
              </a:spcBef>
              <a:spcAft>
                <a:spcPts val="0"/>
              </a:spcAft>
              <a:buSzPts val="1800"/>
              <a:buFont typeface="Avenir"/>
              <a:buChar char="●"/>
            </a:pPr>
            <a:r>
              <a:rPr lang="en" sz="1800">
                <a:latin typeface="Avenir"/>
                <a:ea typeface="Avenir"/>
                <a:cs typeface="Avenir"/>
                <a:sym typeface="Avenir"/>
              </a:rPr>
              <a:t>Honor data requests and clearly specify any criteria for acquiring restricted data </a:t>
            </a:r>
            <a:endParaRPr sz="1800">
              <a:latin typeface="Avenir"/>
              <a:ea typeface="Avenir"/>
              <a:cs typeface="Avenir"/>
              <a:sym typeface="Avenir"/>
            </a:endParaRPr>
          </a:p>
          <a:p>
            <a:pPr indent="-342900" lvl="0" marL="457200" rtl="0" algn="l">
              <a:lnSpc>
                <a:spcPct val="115000"/>
              </a:lnSpc>
              <a:spcBef>
                <a:spcPts val="1200"/>
              </a:spcBef>
              <a:spcAft>
                <a:spcPts val="1000"/>
              </a:spcAft>
              <a:buSzPts val="1800"/>
              <a:buFont typeface="Avenir"/>
              <a:buChar char="●"/>
            </a:pPr>
            <a:r>
              <a:rPr lang="en" sz="1800">
                <a:latin typeface="Avenir"/>
                <a:ea typeface="Avenir"/>
                <a:cs typeface="Avenir"/>
                <a:sym typeface="Avenir"/>
              </a:rPr>
              <a:t>Offer accessible contact points for requests and inquiries about data sources</a:t>
            </a:r>
            <a:endParaRPr sz="1800">
              <a:latin typeface="Avenir"/>
              <a:ea typeface="Avenir"/>
              <a:cs typeface="Avenir"/>
              <a:sym typeface="Aveni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52"/>
          <p:cNvSpPr txBox="1"/>
          <p:nvPr>
            <p:ph type="title"/>
          </p:nvPr>
        </p:nvSpPr>
        <p:spPr>
          <a:xfrm>
            <a:off x="311700" y="445025"/>
            <a:ext cx="8520600" cy="572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Consider a Data Paper </a:t>
            </a:r>
            <a:endParaRPr/>
          </a:p>
        </p:txBody>
      </p:sp>
      <p:sp>
        <p:nvSpPr>
          <p:cNvPr id="509" name="Google Shape;509;p52"/>
          <p:cNvSpPr txBox="1"/>
          <p:nvPr>
            <p:ph idx="1" type="body"/>
          </p:nvPr>
        </p:nvSpPr>
        <p:spPr>
          <a:xfrm>
            <a:off x="311700" y="1105875"/>
            <a:ext cx="7814400" cy="113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Avenir"/>
                <a:ea typeface="Avenir"/>
                <a:cs typeface="Avenir"/>
                <a:sym typeface="Avenir"/>
              </a:rPr>
              <a:t>Data papers can help elevate the visibility of project data </a:t>
            </a:r>
            <a:r>
              <a:rPr lang="en" sz="1800">
                <a:solidFill>
                  <a:srgbClr val="0D0D0D"/>
                </a:solidFill>
                <a:highlight>
                  <a:srgbClr val="FFFFFF"/>
                </a:highlight>
                <a:latin typeface="Avenir"/>
                <a:ea typeface="Avenir"/>
                <a:cs typeface="Avenir"/>
                <a:sym typeface="Avenir"/>
              </a:rPr>
              <a:t>promoting the culture of openness and collaboration, while also providing the more traditional incentives for academics.</a:t>
            </a:r>
            <a:endParaRPr sz="1800">
              <a:solidFill>
                <a:srgbClr val="0D0D0D"/>
              </a:solidFill>
              <a:highlight>
                <a:srgbClr val="FFFFFF"/>
              </a:highlight>
              <a:latin typeface="Avenir"/>
              <a:ea typeface="Avenir"/>
              <a:cs typeface="Avenir"/>
              <a:sym typeface="Avenir"/>
            </a:endParaRPr>
          </a:p>
        </p:txBody>
      </p:sp>
      <p:pic>
        <p:nvPicPr>
          <p:cNvPr id="510" name="Google Shape;510;p52"/>
          <p:cNvPicPr preferRelativeResize="0"/>
          <p:nvPr/>
        </p:nvPicPr>
        <p:blipFill rotWithShape="1">
          <a:blip r:embed="rId3">
            <a:alphaModFix/>
          </a:blip>
          <a:srcRect b="0" l="0" r="0" t="0"/>
          <a:stretch/>
        </p:blipFill>
        <p:spPr>
          <a:xfrm rot="135087">
            <a:off x="7482939" y="131172"/>
            <a:ext cx="1546193" cy="1293732"/>
          </a:xfrm>
          <a:prstGeom prst="rect">
            <a:avLst/>
          </a:prstGeom>
          <a:noFill/>
          <a:ln>
            <a:noFill/>
          </a:ln>
        </p:spPr>
      </p:pic>
      <p:sp>
        <p:nvSpPr>
          <p:cNvPr id="511" name="Google Shape;511;p52"/>
          <p:cNvSpPr txBox="1"/>
          <p:nvPr/>
        </p:nvSpPr>
        <p:spPr>
          <a:xfrm>
            <a:off x="427675" y="2326225"/>
            <a:ext cx="7507200" cy="1677000"/>
          </a:xfrm>
          <a:prstGeom prst="rect">
            <a:avLst/>
          </a:prstGeom>
          <a:noFill/>
          <a:ln>
            <a:noFill/>
          </a:ln>
        </p:spPr>
        <p:txBody>
          <a:bodyPr anchorCtr="0" anchor="t" bIns="91425" lIns="91425" spcFirstLastPara="1" rIns="91425" wrap="square" tIns="91425">
            <a:noAutofit/>
          </a:bodyPr>
          <a:lstStyle/>
          <a:p>
            <a:pPr indent="-342900" lvl="0" marL="457200" rtl="0" algn="l">
              <a:spcBef>
                <a:spcPts val="1000"/>
              </a:spcBef>
              <a:spcAft>
                <a:spcPts val="0"/>
              </a:spcAft>
              <a:buSzPts val="1800"/>
              <a:buFont typeface="Avenir"/>
              <a:buChar char="●"/>
            </a:pPr>
            <a:r>
              <a:rPr lang="en" sz="1800">
                <a:latin typeface="Avenir"/>
                <a:ea typeface="Avenir"/>
                <a:cs typeface="Avenir"/>
                <a:sym typeface="Avenir"/>
              </a:rPr>
              <a:t>Not mutually </a:t>
            </a:r>
            <a:r>
              <a:rPr lang="en" sz="1800">
                <a:latin typeface="Avenir"/>
                <a:ea typeface="Avenir"/>
                <a:cs typeface="Avenir"/>
                <a:sym typeface="Avenir"/>
              </a:rPr>
              <a:t>exclusive; the data archive remains relevant</a:t>
            </a:r>
            <a:endParaRPr sz="1800">
              <a:latin typeface="Avenir"/>
              <a:ea typeface="Avenir"/>
              <a:cs typeface="Avenir"/>
              <a:sym typeface="Avenir"/>
            </a:endParaRPr>
          </a:p>
          <a:p>
            <a:pPr indent="-342900" lvl="0" marL="457200" rtl="0" algn="l">
              <a:spcBef>
                <a:spcPts val="1000"/>
              </a:spcBef>
              <a:spcAft>
                <a:spcPts val="0"/>
              </a:spcAft>
              <a:buSzPts val="1800"/>
              <a:buFont typeface="Avenir"/>
              <a:buChar char="●"/>
            </a:pPr>
            <a:r>
              <a:rPr lang="en" sz="1800">
                <a:latin typeface="Avenir"/>
                <a:ea typeface="Avenir"/>
                <a:cs typeface="Avenir"/>
                <a:sym typeface="Avenir"/>
              </a:rPr>
              <a:t>Can be published in dedicated Data Journals or journals that accept this category of submission</a:t>
            </a:r>
            <a:endParaRPr sz="1800">
              <a:latin typeface="Avenir"/>
              <a:ea typeface="Avenir"/>
              <a:cs typeface="Avenir"/>
              <a:sym typeface="Avenir"/>
            </a:endParaRPr>
          </a:p>
        </p:txBody>
      </p:sp>
      <p:sp>
        <p:nvSpPr>
          <p:cNvPr id="512" name="Google Shape;512;p52"/>
          <p:cNvSpPr txBox="1"/>
          <p:nvPr/>
        </p:nvSpPr>
        <p:spPr>
          <a:xfrm>
            <a:off x="311700" y="4637025"/>
            <a:ext cx="6685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hlink"/>
                </a:solidFill>
                <a:hlinkClick r:id="rId4"/>
              </a:rPr>
              <a:t>https://www.enago.com/academy/should-you-publish-your-research-data-the-new-trend-of-data-journals</a:t>
            </a:r>
            <a:endParaRPr sz="1100"/>
          </a:p>
        </p:txBody>
      </p:sp>
      <p:sp>
        <p:nvSpPr>
          <p:cNvPr id="513" name="Google Shape;513;p52"/>
          <p:cNvSpPr txBox="1"/>
          <p:nvPr/>
        </p:nvSpPr>
        <p:spPr>
          <a:xfrm>
            <a:off x="427675" y="3989225"/>
            <a:ext cx="800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venir"/>
                <a:ea typeface="Avenir"/>
                <a:cs typeface="Avenir"/>
                <a:sym typeface="Avenir"/>
              </a:rPr>
              <a:t>List of Relevant Data Journals in Biodiversity: </a:t>
            </a:r>
            <a:r>
              <a:rPr lang="en" u="sng">
                <a:solidFill>
                  <a:schemeClr val="hlink"/>
                </a:solidFill>
                <a:latin typeface="Avenir"/>
                <a:ea typeface="Avenir"/>
                <a:cs typeface="Avenir"/>
                <a:sym typeface="Avenir"/>
                <a:hlinkClick r:id="rId5"/>
              </a:rPr>
              <a:t>https://www.gbif.org/data-papers</a:t>
            </a:r>
            <a:endParaRPr>
              <a:latin typeface="Avenir"/>
              <a:ea typeface="Avenir"/>
              <a:cs typeface="Avenir"/>
              <a:sym typeface="Avenir"/>
            </a:endParaRPr>
          </a:p>
        </p:txBody>
      </p:sp>
    </p:spTree>
  </p:cSld>
  <p:clrMapOvr>
    <a:masterClrMapping/>
  </p:clrMapOvr>
</p:sld>
</file>

<file path=ppt/theme/theme1.xml><?xml version="1.0" encoding="utf-8"?>
<a:theme xmlns:a="http://schemas.openxmlformats.org/drawingml/2006/main" xmlns:r="http://schemas.openxmlformats.org/officeDocument/2006/relationships" name="UC Santa Barbara Theme">
  <a:themeElements>
    <a:clrScheme name="UC Santa Barbara">
      <a:dk1>
        <a:srgbClr val="000000"/>
      </a:dk1>
      <a:lt1>
        <a:srgbClr val="FFFFFF"/>
      </a:lt1>
      <a:dk2>
        <a:srgbClr val="003660"/>
      </a:dk2>
      <a:lt2>
        <a:srgbClr val="FEBC11"/>
      </a:lt2>
      <a:accent1>
        <a:srgbClr val="04859B"/>
      </a:accent1>
      <a:accent2>
        <a:srgbClr val="798D38"/>
      </a:accent2>
      <a:accent3>
        <a:srgbClr val="0BA89A"/>
      </a:accent3>
      <a:accent4>
        <a:srgbClr val="EF5645"/>
      </a:accent4>
      <a:accent5>
        <a:srgbClr val="9CBEBE"/>
      </a:accent5>
      <a:accent6>
        <a:srgbClr val="DCD6CC"/>
      </a:accent6>
      <a:hlink>
        <a:srgbClr val="07518C"/>
      </a:hlink>
      <a:folHlink>
        <a:srgbClr val="A1AFB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